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63" r:id="rId6"/>
    <p:sldId id="262" r:id="rId7"/>
    <p:sldId id="258" r:id="rId8"/>
    <p:sldId id="287" r:id="rId9"/>
    <p:sldId id="288" r:id="rId10"/>
    <p:sldId id="259" r:id="rId11"/>
    <p:sldId id="260" r:id="rId12"/>
    <p:sldId id="282" r:id="rId13"/>
    <p:sldId id="283" r:id="rId14"/>
    <p:sldId id="267" r:id="rId15"/>
    <p:sldId id="268" r:id="rId16"/>
    <p:sldId id="290" r:id="rId17"/>
    <p:sldId id="270" r:id="rId18"/>
    <p:sldId id="272" r:id="rId19"/>
    <p:sldId id="274" r:id="rId20"/>
    <p:sldId id="275" r:id="rId21"/>
    <p:sldId id="284" r:id="rId22"/>
    <p:sldId id="278" r:id="rId23"/>
    <p:sldId id="285" r:id="rId24"/>
    <p:sldId id="289" r:id="rId25"/>
    <p:sldId id="280" r:id="rId26"/>
    <p:sldId id="273" r:id="rId27"/>
    <p:sldId id="286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L?hmus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BA60C-4BCD-4DA6-985D-40CA6491BDF0}" v="1945" dt="2023-04-19T11:18:2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822" autoAdjust="0"/>
  </p:normalViewPr>
  <p:slideViewPr>
    <p:cSldViewPr snapToObjects="1">
      <p:cViewPr varScale="1">
        <p:scale>
          <a:sx n="99" d="100"/>
          <a:sy n="99" d="100"/>
        </p:scale>
        <p:origin x="1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 Sopp" userId="52ad90c5-5bc7-4452-a452-53bac2b4994f" providerId="ADAL" clId="{E36BA60C-4BCD-4DA6-985D-40CA6491BDF0}"/>
    <pc:docChg chg="undo custSel addSld delSld modSld">
      <pc:chgData name="Ave Sopp" userId="52ad90c5-5bc7-4452-a452-53bac2b4994f" providerId="ADAL" clId="{E36BA60C-4BCD-4DA6-985D-40CA6491BDF0}" dt="2023-04-19T11:18:27.878" v="2425" actId="20577"/>
      <pc:docMkLst>
        <pc:docMk/>
      </pc:docMkLst>
      <pc:sldChg chg="modSp mod">
        <pc:chgData name="Ave Sopp" userId="52ad90c5-5bc7-4452-a452-53bac2b4994f" providerId="ADAL" clId="{E36BA60C-4BCD-4DA6-985D-40CA6491BDF0}" dt="2023-04-19T08:35:38.151" v="27" actId="20577"/>
        <pc:sldMkLst>
          <pc:docMk/>
          <pc:sldMk cId="0" sldId="256"/>
        </pc:sldMkLst>
        <pc:spChg chg="mod">
          <ac:chgData name="Ave Sopp" userId="52ad90c5-5bc7-4452-a452-53bac2b4994f" providerId="ADAL" clId="{E36BA60C-4BCD-4DA6-985D-40CA6491BDF0}" dt="2023-04-19T08:35:38.151" v="2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E36BA60C-4BCD-4DA6-985D-40CA6491BDF0}" dt="2023-04-19T11:09:00.919" v="2397" actId="27636"/>
        <pc:sldMkLst>
          <pc:docMk/>
          <pc:sldMk cId="0" sldId="258"/>
        </pc:sldMkLst>
        <pc:spChg chg="mod">
          <ac:chgData name="Ave Sopp" userId="52ad90c5-5bc7-4452-a452-53bac2b4994f" providerId="ADAL" clId="{E36BA60C-4BCD-4DA6-985D-40CA6491BDF0}" dt="2023-04-19T11:09:00.919" v="2397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09:28.646" v="2403" actId="255"/>
        <pc:sldMkLst>
          <pc:docMk/>
          <pc:sldMk cId="4009369695" sldId="259"/>
        </pc:sldMkLst>
        <pc:spChg chg="mod">
          <ac:chgData name="Ave Sopp" userId="52ad90c5-5bc7-4452-a452-53bac2b4994f" providerId="ADAL" clId="{E36BA60C-4BCD-4DA6-985D-40CA6491BDF0}" dt="2023-04-19T11:09:28.646" v="2403" actId="255"/>
          <ac:spMkLst>
            <pc:docMk/>
            <pc:sldMk cId="4009369695" sldId="259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36BA60C-4BCD-4DA6-985D-40CA6491BDF0}" dt="2023-04-19T11:07:10.635" v="2388" actId="20577"/>
        <pc:sldMkLst>
          <pc:docMk/>
          <pc:sldMk cId="2125854190" sldId="260"/>
        </pc:sldMkLst>
        <pc:spChg chg="mod">
          <ac:chgData name="Ave Sopp" userId="52ad90c5-5bc7-4452-a452-53bac2b4994f" providerId="ADAL" clId="{E36BA60C-4BCD-4DA6-985D-40CA6491BDF0}" dt="2023-04-19T11:07:10.635" v="2388" actId="20577"/>
          <ac:spMkLst>
            <pc:docMk/>
            <pc:sldMk cId="2125854190" sldId="260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05:28.822" v="2381" actId="255"/>
        <pc:sldMkLst>
          <pc:docMk/>
          <pc:sldMk cId="2313880508" sldId="262"/>
        </pc:sldMkLst>
        <pc:spChg chg="mod">
          <ac:chgData name="Ave Sopp" userId="52ad90c5-5bc7-4452-a452-53bac2b4994f" providerId="ADAL" clId="{E36BA60C-4BCD-4DA6-985D-40CA6491BDF0}" dt="2023-04-19T08:52:06.787" v="320" actId="20577"/>
          <ac:spMkLst>
            <pc:docMk/>
            <pc:sldMk cId="2313880508" sldId="262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05:28.822" v="2381" actId="255"/>
          <ac:spMkLst>
            <pc:docMk/>
            <pc:sldMk cId="2313880508" sldId="262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18:27.878" v="2425" actId="20577"/>
        <pc:sldMkLst>
          <pc:docMk/>
          <pc:sldMk cId="393397330" sldId="263"/>
        </pc:sldMkLst>
        <pc:spChg chg="mod">
          <ac:chgData name="Ave Sopp" userId="52ad90c5-5bc7-4452-a452-53bac2b4994f" providerId="ADAL" clId="{E36BA60C-4BCD-4DA6-985D-40CA6491BDF0}" dt="2023-04-19T08:38:31.242" v="46" actId="20577"/>
          <ac:spMkLst>
            <pc:docMk/>
            <pc:sldMk cId="393397330" sldId="263"/>
            <ac:spMk id="2" creationId="{21F5DFC6-604F-400C-A06E-05C90C9CB214}"/>
          </ac:spMkLst>
        </pc:spChg>
        <pc:spChg chg="mod">
          <ac:chgData name="Ave Sopp" userId="52ad90c5-5bc7-4452-a452-53bac2b4994f" providerId="ADAL" clId="{E36BA60C-4BCD-4DA6-985D-40CA6491BDF0}" dt="2023-04-19T11:18:27.878" v="2425" actId="20577"/>
          <ac:spMkLst>
            <pc:docMk/>
            <pc:sldMk cId="393397330" sldId="263"/>
            <ac:spMk id="3" creationId="{C75540F2-222F-4789-AD05-4D70CDA4865B}"/>
          </ac:spMkLst>
        </pc:spChg>
      </pc:sldChg>
      <pc:sldChg chg="modSp">
        <pc:chgData name="Ave Sopp" userId="52ad90c5-5bc7-4452-a452-53bac2b4994f" providerId="ADAL" clId="{E36BA60C-4BCD-4DA6-985D-40CA6491BDF0}" dt="2023-04-19T11:08:25.559" v="2393" actId="255"/>
        <pc:sldMkLst>
          <pc:docMk/>
          <pc:sldMk cId="3409815787" sldId="267"/>
        </pc:sldMkLst>
        <pc:spChg chg="mod">
          <ac:chgData name="Ave Sopp" userId="52ad90c5-5bc7-4452-a452-53bac2b4994f" providerId="ADAL" clId="{E36BA60C-4BCD-4DA6-985D-40CA6491BDF0}" dt="2023-04-19T11:08:25.559" v="2393" actId="255"/>
          <ac:spMkLst>
            <pc:docMk/>
            <pc:sldMk cId="3409815787" sldId="267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03:58.215" v="2371" actId="255"/>
        <pc:sldMkLst>
          <pc:docMk/>
          <pc:sldMk cId="3440432348" sldId="268"/>
        </pc:sldMkLst>
        <pc:spChg chg="mod">
          <ac:chgData name="Ave Sopp" userId="52ad90c5-5bc7-4452-a452-53bac2b4994f" providerId="ADAL" clId="{E36BA60C-4BCD-4DA6-985D-40CA6491BDF0}" dt="2023-04-19T10:57:02.745" v="2264" actId="20577"/>
          <ac:spMkLst>
            <pc:docMk/>
            <pc:sldMk cId="3440432348" sldId="268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03:58.215" v="2371" actId="255"/>
          <ac:spMkLst>
            <pc:docMk/>
            <pc:sldMk cId="3440432348" sldId="268"/>
            <ac:spMk id="3" creationId="{00000000-0000-0000-0000-000000000000}"/>
          </ac:spMkLst>
        </pc:spChg>
      </pc:sldChg>
      <pc:sldChg chg="modSp del mod">
        <pc:chgData name="Ave Sopp" userId="52ad90c5-5bc7-4452-a452-53bac2b4994f" providerId="ADAL" clId="{E36BA60C-4BCD-4DA6-985D-40CA6491BDF0}" dt="2023-04-19T11:14:11.098" v="2404" actId="2696"/>
        <pc:sldMkLst>
          <pc:docMk/>
          <pc:sldMk cId="1198802084" sldId="269"/>
        </pc:sldMkLst>
        <pc:picChg chg="mod">
          <ac:chgData name="Ave Sopp" userId="52ad90c5-5bc7-4452-a452-53bac2b4994f" providerId="ADAL" clId="{E36BA60C-4BCD-4DA6-985D-40CA6491BDF0}" dt="2023-04-19T10:58:53.624" v="2329" actId="14100"/>
          <ac:picMkLst>
            <pc:docMk/>
            <pc:sldMk cId="1198802084" sldId="269"/>
            <ac:picMk id="5" creationId="{4888A26A-9597-436D-9437-44B3FE5DC6E8}"/>
          </ac:picMkLst>
        </pc:picChg>
      </pc:sldChg>
      <pc:sldChg chg="modSp mod modAnim">
        <pc:chgData name="Ave Sopp" userId="52ad90c5-5bc7-4452-a452-53bac2b4994f" providerId="ADAL" clId="{E36BA60C-4BCD-4DA6-985D-40CA6491BDF0}" dt="2023-04-19T11:14:36.587" v="2405" actId="255"/>
        <pc:sldMkLst>
          <pc:docMk/>
          <pc:sldMk cId="4284289723" sldId="270"/>
        </pc:sldMkLst>
        <pc:spChg chg="mod">
          <ac:chgData name="Ave Sopp" userId="52ad90c5-5bc7-4452-a452-53bac2b4994f" providerId="ADAL" clId="{E36BA60C-4BCD-4DA6-985D-40CA6491BDF0}" dt="2023-04-19T09:52:11.350" v="1420" actId="27636"/>
          <ac:spMkLst>
            <pc:docMk/>
            <pc:sldMk cId="4284289723" sldId="270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14:36.587" v="2405" actId="255"/>
          <ac:spMkLst>
            <pc:docMk/>
            <pc:sldMk cId="4284289723" sldId="270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36BA60C-4BCD-4DA6-985D-40CA6491BDF0}" dt="2023-04-19T11:15:01.358" v="2406" actId="255"/>
        <pc:sldMkLst>
          <pc:docMk/>
          <pc:sldMk cId="2654900251" sldId="272"/>
        </pc:sldMkLst>
        <pc:spChg chg="mod">
          <ac:chgData name="Ave Sopp" userId="52ad90c5-5bc7-4452-a452-53bac2b4994f" providerId="ADAL" clId="{E36BA60C-4BCD-4DA6-985D-40CA6491BDF0}" dt="2023-04-19T11:15:01.358" v="2406" actId="255"/>
          <ac:spMkLst>
            <pc:docMk/>
            <pc:sldMk cId="2654900251" sldId="272"/>
            <ac:spMk id="3" creationId="{00000000-0000-0000-0000-000000000000}"/>
          </ac:spMkLst>
        </pc:spChg>
      </pc:sldChg>
      <pc:sldChg chg="modSp modAnim">
        <pc:chgData name="Ave Sopp" userId="52ad90c5-5bc7-4452-a452-53bac2b4994f" providerId="ADAL" clId="{E36BA60C-4BCD-4DA6-985D-40CA6491BDF0}" dt="2023-04-19T10:53:00.402" v="2250" actId="6549"/>
        <pc:sldMkLst>
          <pc:docMk/>
          <pc:sldMk cId="2435279031" sldId="273"/>
        </pc:sldMkLst>
        <pc:spChg chg="mod">
          <ac:chgData name="Ave Sopp" userId="52ad90c5-5bc7-4452-a452-53bac2b4994f" providerId="ADAL" clId="{E36BA60C-4BCD-4DA6-985D-40CA6491BDF0}" dt="2023-04-19T10:53:00.402" v="2250" actId="6549"/>
          <ac:spMkLst>
            <pc:docMk/>
            <pc:sldMk cId="2435279031" sldId="273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E36BA60C-4BCD-4DA6-985D-40CA6491BDF0}" dt="2023-04-19T11:15:12.218" v="2408" actId="27636"/>
        <pc:sldMkLst>
          <pc:docMk/>
          <pc:sldMk cId="1754768230" sldId="274"/>
        </pc:sldMkLst>
        <pc:spChg chg="mod">
          <ac:chgData name="Ave Sopp" userId="52ad90c5-5bc7-4452-a452-53bac2b4994f" providerId="ADAL" clId="{E36BA60C-4BCD-4DA6-985D-40CA6491BDF0}" dt="2023-04-19T11:15:12.218" v="2408" actId="27636"/>
          <ac:spMkLst>
            <pc:docMk/>
            <pc:sldMk cId="1754768230" sldId="274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15:41.870" v="2410" actId="27636"/>
        <pc:sldMkLst>
          <pc:docMk/>
          <pc:sldMk cId="676050951" sldId="275"/>
        </pc:sldMkLst>
        <pc:spChg chg="mod">
          <ac:chgData name="Ave Sopp" userId="52ad90c5-5bc7-4452-a452-53bac2b4994f" providerId="ADAL" clId="{E36BA60C-4BCD-4DA6-985D-40CA6491BDF0}" dt="2023-04-19T09:37:24.217" v="905" actId="6549"/>
          <ac:spMkLst>
            <pc:docMk/>
            <pc:sldMk cId="676050951" sldId="275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15:41.870" v="2410" actId="27636"/>
          <ac:spMkLst>
            <pc:docMk/>
            <pc:sldMk cId="676050951" sldId="275"/>
            <ac:spMk id="3" creationId="{00000000-0000-0000-0000-000000000000}"/>
          </ac:spMkLst>
        </pc:spChg>
      </pc:sldChg>
      <pc:sldChg chg="modSp add del mod modAnim">
        <pc:chgData name="Ave Sopp" userId="52ad90c5-5bc7-4452-a452-53bac2b4994f" providerId="ADAL" clId="{E36BA60C-4BCD-4DA6-985D-40CA6491BDF0}" dt="2023-04-19T10:30:20.478" v="1746" actId="2696"/>
        <pc:sldMkLst>
          <pc:docMk/>
          <pc:sldMk cId="788252464" sldId="276"/>
        </pc:sldMkLst>
        <pc:spChg chg="mod">
          <ac:chgData name="Ave Sopp" userId="52ad90c5-5bc7-4452-a452-53bac2b4994f" providerId="ADAL" clId="{E36BA60C-4BCD-4DA6-985D-40CA6491BDF0}" dt="2023-04-19T10:29:59.134" v="1740" actId="21"/>
          <ac:spMkLst>
            <pc:docMk/>
            <pc:sldMk cId="788252464" sldId="276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0:38:20.278" v="1861" actId="20577"/>
        <pc:sldMkLst>
          <pc:docMk/>
          <pc:sldMk cId="1792360529" sldId="278"/>
        </pc:sldMkLst>
        <pc:spChg chg="mod">
          <ac:chgData name="Ave Sopp" userId="52ad90c5-5bc7-4452-a452-53bac2b4994f" providerId="ADAL" clId="{E36BA60C-4BCD-4DA6-985D-40CA6491BDF0}" dt="2023-04-19T10:38:20.278" v="1861" actId="20577"/>
          <ac:spMkLst>
            <pc:docMk/>
            <pc:sldMk cId="1792360529" sldId="278"/>
            <ac:spMk id="3" creationId="{00000000-0000-0000-0000-000000000000}"/>
          </ac:spMkLst>
        </pc:spChg>
      </pc:sldChg>
      <pc:sldChg chg="modSp del mod modAnim">
        <pc:chgData name="Ave Sopp" userId="52ad90c5-5bc7-4452-a452-53bac2b4994f" providerId="ADAL" clId="{E36BA60C-4BCD-4DA6-985D-40CA6491BDF0}" dt="2023-04-19T10:25:24.619" v="1728" actId="2696"/>
        <pc:sldMkLst>
          <pc:docMk/>
          <pc:sldMk cId="3690902103" sldId="279"/>
        </pc:sldMkLst>
        <pc:spChg chg="mod">
          <ac:chgData name="Ave Sopp" userId="52ad90c5-5bc7-4452-a452-53bac2b4994f" providerId="ADAL" clId="{E36BA60C-4BCD-4DA6-985D-40CA6491BDF0}" dt="2023-04-19T10:24:40.546" v="1724" actId="27636"/>
          <ac:spMkLst>
            <pc:docMk/>
            <pc:sldMk cId="3690902103" sldId="279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17:22.905" v="2421" actId="113"/>
        <pc:sldMkLst>
          <pc:docMk/>
          <pc:sldMk cId="1187192134" sldId="280"/>
        </pc:sldMkLst>
        <pc:spChg chg="mod">
          <ac:chgData name="Ave Sopp" userId="52ad90c5-5bc7-4452-a452-53bac2b4994f" providerId="ADAL" clId="{E36BA60C-4BCD-4DA6-985D-40CA6491BDF0}" dt="2023-04-19T10:46:38.260" v="2040" actId="6549"/>
          <ac:spMkLst>
            <pc:docMk/>
            <pc:sldMk cId="1187192134" sldId="280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17:22.905" v="2421" actId="113"/>
          <ac:spMkLst>
            <pc:docMk/>
            <pc:sldMk cId="1187192134" sldId="280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36BA60C-4BCD-4DA6-985D-40CA6491BDF0}" dt="2023-04-19T11:07:32.571" v="2389" actId="255"/>
        <pc:sldMkLst>
          <pc:docMk/>
          <pc:sldMk cId="2926354448" sldId="282"/>
        </pc:sldMkLst>
        <pc:spChg chg="mod">
          <ac:chgData name="Ave Sopp" userId="52ad90c5-5bc7-4452-a452-53bac2b4994f" providerId="ADAL" clId="{E36BA60C-4BCD-4DA6-985D-40CA6491BDF0}" dt="2023-04-19T11:07:32.571" v="2389" actId="255"/>
          <ac:spMkLst>
            <pc:docMk/>
            <pc:sldMk cId="2926354448" sldId="282"/>
            <ac:spMk id="3" creationId="{00000000-0000-0000-0000-000000000000}"/>
          </ac:spMkLst>
        </pc:spChg>
      </pc:sldChg>
      <pc:sldChg chg="modSp">
        <pc:chgData name="Ave Sopp" userId="52ad90c5-5bc7-4452-a452-53bac2b4994f" providerId="ADAL" clId="{E36BA60C-4BCD-4DA6-985D-40CA6491BDF0}" dt="2023-04-19T10:56:37.524" v="2251" actId="13926"/>
        <pc:sldMkLst>
          <pc:docMk/>
          <pc:sldMk cId="960924905" sldId="283"/>
        </pc:sldMkLst>
        <pc:spChg chg="mod">
          <ac:chgData name="Ave Sopp" userId="52ad90c5-5bc7-4452-a452-53bac2b4994f" providerId="ADAL" clId="{E36BA60C-4BCD-4DA6-985D-40CA6491BDF0}" dt="2023-04-19T10:56:37.524" v="2251" actId="13926"/>
          <ac:spMkLst>
            <pc:docMk/>
            <pc:sldMk cId="960924905" sldId="283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11:16:02.029" v="2411" actId="255"/>
        <pc:sldMkLst>
          <pc:docMk/>
          <pc:sldMk cId="2942265396" sldId="284"/>
        </pc:sldMkLst>
        <pc:spChg chg="mod">
          <ac:chgData name="Ave Sopp" userId="52ad90c5-5bc7-4452-a452-53bac2b4994f" providerId="ADAL" clId="{E36BA60C-4BCD-4DA6-985D-40CA6491BDF0}" dt="2023-04-19T10:01:29.811" v="1538" actId="6549"/>
          <ac:spMkLst>
            <pc:docMk/>
            <pc:sldMk cId="2942265396" sldId="284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16:02.029" v="2411" actId="255"/>
          <ac:spMkLst>
            <pc:docMk/>
            <pc:sldMk cId="2942265396" sldId="284"/>
            <ac:spMk id="3" creationId="{00000000-0000-0000-0000-000000000000}"/>
          </ac:spMkLst>
        </pc:spChg>
      </pc:sldChg>
      <pc:sldChg chg="modSp mod">
        <pc:chgData name="Ave Sopp" userId="52ad90c5-5bc7-4452-a452-53bac2b4994f" providerId="ADAL" clId="{E36BA60C-4BCD-4DA6-985D-40CA6491BDF0}" dt="2023-04-19T11:16:22.218" v="2412" actId="255"/>
        <pc:sldMkLst>
          <pc:docMk/>
          <pc:sldMk cId="1646140332" sldId="285"/>
        </pc:sldMkLst>
        <pc:spChg chg="mod">
          <ac:chgData name="Ave Sopp" userId="52ad90c5-5bc7-4452-a452-53bac2b4994f" providerId="ADAL" clId="{E36BA60C-4BCD-4DA6-985D-40CA6491BDF0}" dt="2023-04-19T11:16:22.218" v="2412" actId="255"/>
          <ac:spMkLst>
            <pc:docMk/>
            <pc:sldMk cId="1646140332" sldId="285"/>
            <ac:spMk id="3" creationId="{00000000-0000-0000-0000-000000000000}"/>
          </ac:spMkLst>
        </pc:spChg>
      </pc:sldChg>
      <pc:sldChg chg="modSp mod modAnim">
        <pc:chgData name="Ave Sopp" userId="52ad90c5-5bc7-4452-a452-53bac2b4994f" providerId="ADAL" clId="{E36BA60C-4BCD-4DA6-985D-40CA6491BDF0}" dt="2023-04-19T09:05:43.919" v="506" actId="20577"/>
        <pc:sldMkLst>
          <pc:docMk/>
          <pc:sldMk cId="2586529325" sldId="287"/>
        </pc:sldMkLst>
        <pc:spChg chg="mod">
          <ac:chgData name="Ave Sopp" userId="52ad90c5-5bc7-4452-a452-53bac2b4994f" providerId="ADAL" clId="{E36BA60C-4BCD-4DA6-985D-40CA6491BDF0}" dt="2023-04-19T09:05:43.919" v="506" actId="20577"/>
          <ac:spMkLst>
            <pc:docMk/>
            <pc:sldMk cId="2586529325" sldId="287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09:03:00.365" v="457" actId="27636"/>
          <ac:spMkLst>
            <pc:docMk/>
            <pc:sldMk cId="2586529325" sldId="287"/>
            <ac:spMk id="3" creationId="{00000000-0000-0000-0000-000000000000}"/>
          </ac:spMkLst>
        </pc:spChg>
      </pc:sldChg>
      <pc:sldChg chg="modSp add mod modAnim">
        <pc:chgData name="Ave Sopp" userId="52ad90c5-5bc7-4452-a452-53bac2b4994f" providerId="ADAL" clId="{E36BA60C-4BCD-4DA6-985D-40CA6491BDF0}" dt="2023-04-19T09:06:05.270" v="517" actId="20577"/>
        <pc:sldMkLst>
          <pc:docMk/>
          <pc:sldMk cId="2418140790" sldId="288"/>
        </pc:sldMkLst>
        <pc:spChg chg="mod">
          <ac:chgData name="Ave Sopp" userId="52ad90c5-5bc7-4452-a452-53bac2b4994f" providerId="ADAL" clId="{E36BA60C-4BCD-4DA6-985D-40CA6491BDF0}" dt="2023-04-19T09:06:05.270" v="517" actId="20577"/>
          <ac:spMkLst>
            <pc:docMk/>
            <pc:sldMk cId="2418140790" sldId="288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09:04:26.999" v="473" actId="20577"/>
          <ac:spMkLst>
            <pc:docMk/>
            <pc:sldMk cId="2418140790" sldId="288"/>
            <ac:spMk id="3" creationId="{00000000-0000-0000-0000-000000000000}"/>
          </ac:spMkLst>
        </pc:spChg>
      </pc:sldChg>
      <pc:sldChg chg="modSp add mod">
        <pc:chgData name="Ave Sopp" userId="52ad90c5-5bc7-4452-a452-53bac2b4994f" providerId="ADAL" clId="{E36BA60C-4BCD-4DA6-985D-40CA6491BDF0}" dt="2023-04-19T11:16:46.181" v="2415" actId="255"/>
        <pc:sldMkLst>
          <pc:docMk/>
          <pc:sldMk cId="1611007542" sldId="289"/>
        </pc:sldMkLst>
        <pc:spChg chg="mod">
          <ac:chgData name="Ave Sopp" userId="52ad90c5-5bc7-4452-a452-53bac2b4994f" providerId="ADAL" clId="{E36BA60C-4BCD-4DA6-985D-40CA6491BDF0}" dt="2023-04-19T11:16:46.181" v="2415" actId="255"/>
          <ac:spMkLst>
            <pc:docMk/>
            <pc:sldMk cId="1611007542" sldId="289"/>
            <ac:spMk id="3" creationId="{00000000-0000-0000-0000-000000000000}"/>
          </ac:spMkLst>
        </pc:spChg>
      </pc:sldChg>
      <pc:sldChg chg="modSp add mod">
        <pc:chgData name="Ave Sopp" userId="52ad90c5-5bc7-4452-a452-53bac2b4994f" providerId="ADAL" clId="{E36BA60C-4BCD-4DA6-985D-40CA6491BDF0}" dt="2023-04-19T11:01:46.615" v="2358" actId="20577"/>
        <pc:sldMkLst>
          <pc:docMk/>
          <pc:sldMk cId="2884736060" sldId="290"/>
        </pc:sldMkLst>
        <pc:spChg chg="mod">
          <ac:chgData name="Ave Sopp" userId="52ad90c5-5bc7-4452-a452-53bac2b4994f" providerId="ADAL" clId="{E36BA60C-4BCD-4DA6-985D-40CA6491BDF0}" dt="2023-04-19T11:01:46.615" v="2358" actId="20577"/>
          <ac:spMkLst>
            <pc:docMk/>
            <pc:sldMk cId="2884736060" sldId="290"/>
            <ac:spMk id="2" creationId="{00000000-0000-0000-0000-000000000000}"/>
          </ac:spMkLst>
        </pc:spChg>
        <pc:spChg chg="mod">
          <ac:chgData name="Ave Sopp" userId="52ad90c5-5bc7-4452-a452-53bac2b4994f" providerId="ADAL" clId="{E36BA60C-4BCD-4DA6-985D-40CA6491BDF0}" dt="2023-04-19T11:00:24.227" v="2332" actId="1076"/>
          <ac:spMkLst>
            <pc:docMk/>
            <pc:sldMk cId="2884736060" sldId="290"/>
            <ac:spMk id="9" creationId="{DAC30848-2FB6-4D01-9427-E548E656E49B}"/>
          </ac:spMkLst>
        </pc:spChg>
        <pc:picChg chg="mod">
          <ac:chgData name="Ave Sopp" userId="52ad90c5-5bc7-4452-a452-53bac2b4994f" providerId="ADAL" clId="{E36BA60C-4BCD-4DA6-985D-40CA6491BDF0}" dt="2023-04-19T11:00:09.716" v="2331" actId="14100"/>
          <ac:picMkLst>
            <pc:docMk/>
            <pc:sldMk cId="2884736060" sldId="290"/>
            <ac:picMk id="5" creationId="{4888A26A-9597-436D-9437-44B3FE5DC6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525F-4E93-7B4C-9218-9B48A6C07EB1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66B3-9369-7B46-A7A4-97A9DE05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66B3-9369-7B46-A7A4-97A9DE05E1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0345"/>
            <a:ext cx="7772400" cy="810105"/>
          </a:xfrm>
        </p:spPr>
        <p:txBody>
          <a:bodyPr/>
          <a:lstStyle>
            <a:lvl1pPr algn="r">
              <a:defRPr/>
            </a:lvl1pPr>
          </a:lstStyle>
          <a:p>
            <a:r>
              <a:rPr lang="et-EE" dirty="0"/>
              <a:t>Laulu- ja tantsupeost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Sten Weidebaum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D91B-ECA1-4CB9-9207-9B5598A9829B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_pohi_blank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90345"/>
          </a:xfrm>
          <a:prstGeom prst="rect">
            <a:avLst/>
          </a:prstGeom>
        </p:spPr>
      </p:pic>
      <p:pic>
        <p:nvPicPr>
          <p:cNvPr id="9" name="Picture 8" descr="Logo+nimi.sin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0" y="5638799"/>
            <a:ext cx="4099080" cy="717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1D44-B9E5-4241-8436-E4E10DE3B461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_pohi_blank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0F0-F68E-45BC-B192-15ECC0CE4325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C0A5-4679-834F-B5E2-515CF975F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ldo.rtk.ee/" TargetMode="External"/><Relationship Id="rId2" Type="http://schemas.openxmlformats.org/officeDocument/2006/relationships/hyperlink" Target="https://maasikas.emta.ee/saqu/public/kmkrn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iregister.rik.e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ms@kul.ee" TargetMode="External"/><Relationship Id="rId2" Type="http://schemas.openxmlformats.org/officeDocument/2006/relationships/hyperlink" Target="http://www.laulupidu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etused@laulupidu.e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etused.kul.e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iregister.rik.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tused.kul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tused.kul.e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590800"/>
            <a:ext cx="70866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t-EE" sz="6000" dirty="0">
                <a:solidFill>
                  <a:schemeClr val="tx2"/>
                </a:solidFill>
              </a:rPr>
              <a:t>LTP kollektiivide tegevustoetus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16903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t-E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alates hooajast 2023/2024</a:t>
            </a:r>
            <a:br>
              <a:rPr lang="et-E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t-EE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esitlusmaterjal august 2023</a:t>
            </a:r>
            <a:br>
              <a:rPr lang="et-EE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F93E-16A0-440A-B63D-D4A8870D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või</a:t>
            </a:r>
            <a:r>
              <a:rPr lang="et-EE" sz="1800" b="1" u="sng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t-EE" sz="1800" b="1" dirty="0">
                <a:solidFill>
                  <a:schemeClr val="bg1">
                    <a:lumMod val="85000"/>
                  </a:schemeClr>
                </a:solidFill>
              </a:rPr>
              <a:t>registreerunud järgmisele üldlaulu- ja tantsupeole või noorte laulu- ja tantsupeole või rahvamuusikapeole, osaleb eelproovides ja täidab peo ettevalmistusprotsessiga seotud nõuded. </a:t>
            </a:r>
            <a:r>
              <a:rPr lang="et-EE" sz="1800" b="1" dirty="0"/>
              <a:t>Võimlemiskollektiiv on registreerunud taotlusvoorule järgnevale tantsupeole, osaleb eelproovides ja täidab peo ettevalmistusprotsessiga seotud nõuded. </a:t>
            </a:r>
            <a:br>
              <a:rPr lang="et-EE" sz="1800" b="1" dirty="0"/>
            </a:br>
            <a:endParaRPr lang="et-EE" sz="1800" dirty="0"/>
          </a:p>
          <a:p>
            <a:pPr marL="0" indent="0">
              <a:buNone/>
            </a:pPr>
            <a:r>
              <a:rPr lang="et-EE" sz="1800" dirty="0"/>
              <a:t>Taotlusvoor avatakse võimlemiskollektiividele üks kord konkreetse peo ettevalmistusprotsessi jooksul. </a:t>
            </a:r>
          </a:p>
          <a:p>
            <a:pPr marL="0" indent="0">
              <a:buNone/>
            </a:pPr>
            <a:r>
              <a:rPr lang="et-EE" sz="1800" dirty="0"/>
              <a:t>Neile on abikõlbulikud vaid konkreetse peoga seotud kulud (vt slaid 18).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Toetust saavad taotleda konkreetsele peole registreerunud võimlemiskollektiivid, ehk siis sel korral kollektiivid, kes on registreerunud 2025. aasta tantsupeole.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FFEF2-9172-41CF-BCC8-4551E6C5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900" b="1" dirty="0"/>
              <a:t>Tema kollektiivi liikmete arv kooris on vähemalt 12, rahvatantsukollektiivis vähemalt 10, võimlemiskollektiivis 8, rahvamuusikakollektiivis vähemalt 6, sealhulgas 4 viisipilli, puhkpilliorkestris vähemalt 8 ja sümfooniaorkestris vähemalt 12 liiget.</a:t>
            </a:r>
          </a:p>
          <a:p>
            <a:pPr marL="0" indent="0">
              <a:buNone/>
            </a:pPr>
            <a:endParaRPr lang="et-EE" sz="1000" b="1" dirty="0"/>
          </a:p>
          <a:p>
            <a:pPr marL="0" indent="0">
              <a:buNone/>
            </a:pPr>
            <a:r>
              <a:rPr lang="et-EE" sz="1900" b="1" dirty="0"/>
              <a:t>T</a:t>
            </a:r>
            <a:r>
              <a:rPr lang="fi-FI" sz="1900" b="1" dirty="0" err="1"/>
              <a:t>ema</a:t>
            </a:r>
            <a:r>
              <a:rPr lang="fi-FI" sz="1900" b="1" dirty="0"/>
              <a:t> kollektiivi </a:t>
            </a:r>
            <a:r>
              <a:rPr lang="fi-FI" sz="1900" b="1" dirty="0" err="1"/>
              <a:t>liikmed</a:t>
            </a:r>
            <a:r>
              <a:rPr lang="fi-FI" sz="1900" b="1" dirty="0"/>
              <a:t> ei </a:t>
            </a:r>
            <a:r>
              <a:rPr lang="fi-FI" sz="1900" b="1" dirty="0" err="1"/>
              <a:t>kattu</a:t>
            </a:r>
            <a:r>
              <a:rPr lang="fi-FI" sz="1900" b="1" dirty="0"/>
              <a:t> </a:t>
            </a:r>
            <a:r>
              <a:rPr lang="fi-FI" sz="1900" b="1" dirty="0" err="1"/>
              <a:t>rohkem</a:t>
            </a:r>
            <a:r>
              <a:rPr lang="fi-FI" sz="1900" b="1" dirty="0"/>
              <a:t> </a:t>
            </a:r>
            <a:r>
              <a:rPr lang="fi-FI" sz="1900" b="1" dirty="0" err="1"/>
              <a:t>kui</a:t>
            </a:r>
            <a:r>
              <a:rPr lang="fi-FI" sz="1900" b="1" dirty="0"/>
              <a:t> 25% </a:t>
            </a:r>
            <a:r>
              <a:rPr lang="fi-FI" sz="1900" b="1" dirty="0" err="1"/>
              <a:t>ulatuses</a:t>
            </a:r>
            <a:r>
              <a:rPr lang="fi-FI" sz="1900" b="1" dirty="0"/>
              <a:t> </a:t>
            </a:r>
            <a:r>
              <a:rPr lang="fi-FI" sz="1900" b="1" dirty="0" err="1"/>
              <a:t>teise</a:t>
            </a:r>
            <a:r>
              <a:rPr lang="fi-FI" sz="1900" b="1" dirty="0"/>
              <a:t> kollektiivi </a:t>
            </a:r>
            <a:r>
              <a:rPr lang="fi-FI" sz="1900" b="1" dirty="0" err="1"/>
              <a:t>liikmeskonnaga</a:t>
            </a:r>
            <a:r>
              <a:rPr lang="fi-FI" sz="1900" b="1" dirty="0"/>
              <a:t>.</a:t>
            </a:r>
            <a:endParaRPr lang="et-EE" sz="1900" b="1" dirty="0"/>
          </a:p>
          <a:p>
            <a:pPr marL="0" indent="0">
              <a:buNone/>
            </a:pPr>
            <a:endParaRPr lang="et-EE" sz="1000" b="1" dirty="0"/>
          </a:p>
          <a:p>
            <a:pPr marL="0" indent="0">
              <a:buNone/>
            </a:pPr>
            <a:r>
              <a:rPr lang="et-EE" sz="1900" dirty="0"/>
              <a:t>Ehk - t</a:t>
            </a:r>
            <a:r>
              <a:rPr lang="fi-FI" sz="1900" dirty="0" err="1"/>
              <a:t>ema</a:t>
            </a:r>
            <a:r>
              <a:rPr lang="fi-FI" sz="1900" dirty="0"/>
              <a:t> kollektiivi </a:t>
            </a:r>
            <a:r>
              <a:rPr lang="fi-FI" sz="1900" dirty="0" err="1"/>
              <a:t>liikmed</a:t>
            </a:r>
            <a:r>
              <a:rPr lang="fi-FI" sz="1900" dirty="0"/>
              <a:t> ei </a:t>
            </a:r>
            <a:r>
              <a:rPr lang="fi-FI" sz="1900" dirty="0" err="1"/>
              <a:t>kattu</a:t>
            </a:r>
            <a:r>
              <a:rPr lang="fi-FI" sz="1900" dirty="0"/>
              <a:t> </a:t>
            </a:r>
            <a:r>
              <a:rPr lang="fi-FI" sz="1900" dirty="0" err="1"/>
              <a:t>rohkem</a:t>
            </a:r>
            <a:r>
              <a:rPr lang="fi-FI" sz="1900" dirty="0"/>
              <a:t> </a:t>
            </a:r>
            <a:r>
              <a:rPr lang="fi-FI" sz="1900" dirty="0" err="1"/>
              <a:t>kui</a:t>
            </a:r>
            <a:r>
              <a:rPr lang="fi-FI" sz="1900" dirty="0"/>
              <a:t> 25% </a:t>
            </a:r>
            <a:r>
              <a:rPr lang="fi-FI" sz="1900" dirty="0" err="1"/>
              <a:t>ulatuses</a:t>
            </a:r>
            <a:r>
              <a:rPr lang="fi-FI" sz="1900" dirty="0"/>
              <a:t> </a:t>
            </a:r>
            <a:r>
              <a:rPr lang="fi-FI" sz="1900" dirty="0" err="1"/>
              <a:t>teise</a:t>
            </a:r>
            <a:r>
              <a:rPr lang="fi-FI" sz="1900" dirty="0"/>
              <a:t> </a:t>
            </a:r>
            <a:r>
              <a:rPr lang="et-EE" sz="1900" u="sng" dirty="0"/>
              <a:t>samas liigis osaleva </a:t>
            </a:r>
            <a:r>
              <a:rPr lang="et-EE" sz="1900" dirty="0"/>
              <a:t>(näit segakoor) </a:t>
            </a:r>
            <a:r>
              <a:rPr lang="fi-FI" sz="1900" dirty="0"/>
              <a:t>kollektiivi </a:t>
            </a:r>
            <a:r>
              <a:rPr lang="fi-FI" sz="1900" dirty="0" err="1"/>
              <a:t>liikmeskonnaga</a:t>
            </a:r>
            <a:r>
              <a:rPr lang="fi-FI" sz="1900" dirty="0"/>
              <a:t>.</a:t>
            </a:r>
            <a:endParaRPr lang="et-EE" sz="1900" b="1" dirty="0"/>
          </a:p>
          <a:p>
            <a:pPr marL="0" indent="0">
              <a:buNone/>
            </a:pPr>
            <a:endParaRPr lang="et-EE" sz="1000" dirty="0"/>
          </a:p>
          <a:p>
            <a:pPr marL="0" indent="0">
              <a:buNone/>
            </a:pPr>
            <a:r>
              <a:rPr lang="et-EE" sz="1900" dirty="0"/>
              <a:t>NB! Enne taotlemist tuleb korrigeerida ELT SA registris kollektiivi ja kollektiivi liikmete andmed, kuna toimub andmete võrdluskontroll ELT SA peo registri ja TMS-s esitatud taotluse vahel.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7D70B-3472-455D-BE26-768A1E38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06016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muuhulgas sisaldama järgmisi andmeid:</a:t>
            </a:r>
            <a:br>
              <a:rPr lang="et-E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3993307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fi-FI" sz="1900" b="1" dirty="0" err="1"/>
              <a:t>üldandmed</a:t>
            </a:r>
            <a:r>
              <a:rPr lang="fi-FI" sz="1900" b="1" dirty="0"/>
              <a:t> </a:t>
            </a:r>
            <a:r>
              <a:rPr lang="fi-FI" sz="1900" b="1" dirty="0" err="1"/>
              <a:t>taotleja</a:t>
            </a:r>
            <a:r>
              <a:rPr lang="fi-FI" sz="1900" b="1" dirty="0"/>
              <a:t> ja </a:t>
            </a:r>
            <a:r>
              <a:rPr lang="fi-FI" sz="1900" b="1" dirty="0" err="1"/>
              <a:t>tema</a:t>
            </a:r>
            <a:r>
              <a:rPr lang="fi-FI" sz="1900" b="1" dirty="0"/>
              <a:t> </a:t>
            </a:r>
            <a:r>
              <a:rPr lang="fi-FI" sz="1900" b="1" dirty="0" err="1"/>
              <a:t>kollekiivi</a:t>
            </a:r>
            <a:r>
              <a:rPr lang="fi-FI" sz="1900" b="1" dirty="0"/>
              <a:t> kohta</a:t>
            </a:r>
            <a:r>
              <a:rPr lang="et-EE" sz="1900" b="1" dirty="0"/>
              <a:t> </a:t>
            </a:r>
            <a:r>
              <a:rPr lang="et-EE" sz="1900" dirty="0"/>
              <a:t>s.h </a:t>
            </a:r>
          </a:p>
          <a:p>
            <a:r>
              <a:rPr lang="et-EE" sz="1900" b="1" dirty="0"/>
              <a:t>taotleja käibemaksukohuslase number             </a:t>
            </a:r>
            <a:br>
              <a:rPr lang="et-EE" sz="1900" b="1" dirty="0"/>
            </a:br>
            <a:r>
              <a:rPr lang="et-EE" sz="1900" dirty="0"/>
              <a:t>saate kontrollida, kas taotleja on KM-kohuslane ja leida KM-numbri: </a:t>
            </a:r>
            <a:r>
              <a:rPr lang="et-EE" sz="1900" dirty="0">
                <a:hlinkClick r:id="rId2"/>
              </a:rPr>
              <a:t>maasikas.emta.ee/saqu/public/kmkrnr</a:t>
            </a:r>
            <a:r>
              <a:rPr lang="et-EE" sz="1900" dirty="0"/>
              <a:t> </a:t>
            </a:r>
          </a:p>
          <a:p>
            <a:r>
              <a:rPr lang="et-EE" sz="1900" b="1" dirty="0"/>
              <a:t>avaliku sektori tehingupartneri kood</a:t>
            </a:r>
            <a:br>
              <a:rPr lang="et-EE" sz="1900" dirty="0"/>
            </a:br>
            <a:r>
              <a:rPr lang="et-EE" sz="1900" dirty="0"/>
              <a:t>saate kontrollida, kas taotlejal on avaliku sektori tehingupartneri kood ja leida vajaliku koodi: </a:t>
            </a:r>
            <a:r>
              <a:rPr lang="et-EE" sz="1900" dirty="0">
                <a:hlinkClick r:id="rId3"/>
              </a:rPr>
              <a:t>saldo.rtk.ee</a:t>
            </a:r>
            <a:r>
              <a:rPr lang="et-EE" sz="1900" dirty="0"/>
              <a:t> → aruanded</a:t>
            </a:r>
          </a:p>
          <a:p>
            <a:r>
              <a:rPr lang="et-EE" sz="1900" b="1" dirty="0"/>
              <a:t>taotleja ja kontoomaniku registrikood</a:t>
            </a:r>
            <a:br>
              <a:rPr lang="et-EE" sz="1900" dirty="0"/>
            </a:br>
            <a:r>
              <a:rPr lang="et-EE" sz="1900" dirty="0"/>
              <a:t>leitav: </a:t>
            </a:r>
            <a:r>
              <a:rPr lang="et-EE" sz="1900" dirty="0">
                <a:hlinkClick r:id="rId4"/>
              </a:rPr>
              <a:t>ariregister.rik.ee</a:t>
            </a:r>
            <a:endParaRPr lang="et-EE" sz="1900" dirty="0"/>
          </a:p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r>
              <a:rPr lang="et-EE" sz="1900" dirty="0"/>
              <a:t>! Need andmed on eeltäidetud korrektse registrikoodi korral</a:t>
            </a:r>
          </a:p>
          <a:p>
            <a:pPr marL="0" indent="0">
              <a:buNone/>
            </a:pPr>
            <a:r>
              <a:rPr lang="et-EE" sz="1900" dirty="0"/>
              <a:t>Samuti on eeltäidetud korduva taotlemise puhul kontonumber.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E1D8-97EE-448F-93C4-3D841FBC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t-E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Taotlus peab sisaldama ELT SA peo registris olevat </a:t>
            </a:r>
            <a:r>
              <a:rPr kumimoji="0" lang="et-E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kollektiivi ID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8A26A-9597-436D-9437-44B3FE5D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8" y="1916832"/>
            <a:ext cx="9045843" cy="490306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C30848-2FB6-4D01-9427-E548E656E49B}"/>
              </a:ext>
            </a:extLst>
          </p:cNvPr>
          <p:cNvSpPr/>
          <p:nvPr/>
        </p:nvSpPr>
        <p:spPr>
          <a:xfrm>
            <a:off x="2483768" y="4087181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D3412-433F-45B5-87F1-5AA32A73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t-EE" sz="3100" b="1" dirty="0"/>
              <a:t>Taotlus peab sisaldama järgmisi dokumente:</a:t>
            </a:r>
            <a:br>
              <a:rPr lang="et-EE" sz="31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t-EE" sz="4800" b="1" dirty="0"/>
              <a:t>2) 	dokument kollektiivi juhendaja erialase ettevalmistuse või selle omandamise kohta; </a:t>
            </a:r>
            <a:r>
              <a:rPr lang="et-EE" sz="4800" dirty="0"/>
              <a:t>Vt slaid 7</a:t>
            </a:r>
          </a:p>
          <a:p>
            <a:pPr marL="0" indent="0">
              <a:buNone/>
            </a:pPr>
            <a:endParaRPr lang="et-EE" sz="4800" dirty="0"/>
          </a:p>
          <a:p>
            <a:pPr marL="514350" indent="-514350">
              <a:buAutoNum type="arabicParenR" startAt="3"/>
            </a:pPr>
            <a:r>
              <a:rPr lang="et-EE" sz="4800" b="1" dirty="0"/>
              <a:t>volikiri, kui taotleja esindusõiguslik isik tegutseb volituse alusel ja volitus ei ole antud toetuste taotlemise e-keskkonna (edaspidi e-keskkond) kaudu.</a:t>
            </a:r>
            <a:br>
              <a:rPr lang="et-EE" sz="4800" b="1" dirty="0"/>
            </a:br>
            <a:r>
              <a:rPr lang="et-EE" sz="4800" dirty="0"/>
              <a:t>Kui te olete volitatud TMS-i kaudu, siis jätke see punkt tähelepanuta.</a:t>
            </a:r>
          </a:p>
          <a:p>
            <a:pPr marL="514350" indent="-514350">
              <a:buAutoNum type="arabicParenR" startAt="3"/>
            </a:pPr>
            <a:endParaRPr lang="et-EE" sz="4800" dirty="0"/>
          </a:p>
          <a:p>
            <a:pPr marL="0" indent="0">
              <a:buNone/>
            </a:pPr>
            <a:r>
              <a:rPr lang="et-EE" sz="4800" b="1" dirty="0"/>
              <a:t>4) 	</a:t>
            </a:r>
            <a:r>
              <a:rPr lang="et-EE" sz="4800" b="1" dirty="0">
                <a:solidFill>
                  <a:srgbClr val="FF0000"/>
                </a:solidFill>
              </a:rPr>
              <a:t>NB! UUS! </a:t>
            </a:r>
            <a:r>
              <a:rPr lang="et-EE" sz="4800" b="1" dirty="0"/>
              <a:t>Kui taotleja on riigiasutus või KOV üksus, tuleb taotlusele lisada kollektiivi juhi poolt </a:t>
            </a:r>
            <a:r>
              <a:rPr lang="et-EE" sz="4800" b="1" u="sng" dirty="0"/>
              <a:t>digitaalallkirjaga kinnitatud vabas vormis kollektiivi hooajaplaan</a:t>
            </a:r>
            <a:r>
              <a:rPr lang="et-EE" sz="4800" b="1" dirty="0"/>
              <a:t>; </a:t>
            </a:r>
            <a:br>
              <a:rPr lang="et-EE" sz="4800" b="1"/>
            </a:br>
            <a:endParaRPr lang="et-EE" sz="4800" b="1" dirty="0"/>
          </a:p>
          <a:p>
            <a:pPr marL="0" indent="0">
              <a:buNone/>
            </a:pPr>
            <a:r>
              <a:rPr lang="et-EE" sz="4800" dirty="0"/>
              <a:t>	Nõue on tingitud sellest, et kollektiivid oleks teadlikud taotlemisest ning soovitavalt lepitaks juba taotlemise hetkel kokku plaanitav raha kasutus.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7EE7A-D0E7-47AE-B4DB-090B8541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Nõuded taotlejale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3777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t-EE" sz="7600" b="1" dirty="0"/>
              <a:t>Kui taotleja on taotlenud osadele või samadele tegevustele toetust samal ajal mitmest meetmest või muudest riigieelarvelistest või kohaliku omavalitsuse üksuse vahenditest, peab taotluses olema esitatud sellekohane teave.  </a:t>
            </a:r>
          </a:p>
          <a:p>
            <a:pPr marL="0" indent="0">
              <a:buNone/>
            </a:pPr>
            <a:endParaRPr lang="et-EE" sz="7600" dirty="0"/>
          </a:p>
          <a:p>
            <a:pPr marL="0" indent="0">
              <a:buNone/>
            </a:pPr>
            <a:r>
              <a:rPr lang="et-EE" sz="7600" dirty="0"/>
              <a:t>Seadustest tulenev vormiline nõue. Palun kirjeldada vabas vormis taotlemise hetkeks taotletud või juba saadud toetused, mis on mõeldud üleüldiselt eelolevaks hooajaks. Teave on oluline hilisemaks analüüsiks, aga ka topeltfinantseerimise vältimiseks.  </a:t>
            </a:r>
            <a:br>
              <a:rPr lang="et-EE" sz="7600" dirty="0"/>
            </a:br>
            <a:r>
              <a:rPr lang="et-EE" sz="7600" dirty="0"/>
              <a:t>Kirjelduse detailsus on teie vaba valik, kuid soovitavalt kirjeldage põhjalikumalt.</a:t>
            </a:r>
          </a:p>
          <a:p>
            <a:pPr marL="0" indent="0">
              <a:buNone/>
            </a:pPr>
            <a:endParaRPr lang="et-EE" sz="7600" dirty="0"/>
          </a:p>
          <a:p>
            <a:pPr marL="0" indent="0">
              <a:buNone/>
            </a:pPr>
            <a:r>
              <a:rPr lang="et-EE" sz="7600" dirty="0"/>
              <a:t>Näiteks: omavalitsus toetab minu kollektiivi ruumirendiga;</a:t>
            </a:r>
            <a:br>
              <a:rPr lang="et-EE" sz="7600" dirty="0"/>
            </a:br>
            <a:r>
              <a:rPr lang="et-EE" sz="7600" dirty="0"/>
              <a:t>Taotlesin eelmisest jaotusest toetust Kultuurkapitalilt rahvariiete soetamiseks (600€), otsust veel ei ole. </a:t>
            </a:r>
            <a:br>
              <a:rPr lang="et-EE" dirty="0">
                <a:solidFill>
                  <a:srgbClr val="FF0000"/>
                </a:solidFill>
              </a:rPr>
            </a:br>
            <a:endParaRPr lang="et-E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70B2-7253-4676-826B-B1F22326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>
            <a:normAutofit/>
          </a:bodyPr>
          <a:lstStyle/>
          <a:p>
            <a:r>
              <a:rPr lang="et-EE" sz="3600" dirty="0"/>
              <a:t>Kulude abikõlblikkus 2023/24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Kulu on abikõlblik, kui see on tegevuste elluviimiseks vajalik, põhjendatud, </a:t>
            </a:r>
            <a:r>
              <a:rPr lang="et-EE" sz="1900" b="1" u="sng" dirty="0"/>
              <a:t>tekib abikõlblikkuse perioodil </a:t>
            </a:r>
            <a:r>
              <a:rPr lang="et-EE" sz="1900" b="1" dirty="0"/>
              <a:t>tehtavate toetatavate tegevuste käigus ning on kooskõlas õigusaktidega, sealhulgas</a:t>
            </a:r>
          </a:p>
          <a:p>
            <a:pPr marL="0" indent="0">
              <a:buNone/>
            </a:pPr>
            <a:r>
              <a:rPr lang="et-EE" sz="1900" b="1" dirty="0"/>
              <a:t>1)	on tasutud toetuse saaja arvelduskontolt;</a:t>
            </a:r>
          </a:p>
          <a:p>
            <a:pPr marL="0" indent="0">
              <a:buNone/>
            </a:pPr>
            <a:r>
              <a:rPr lang="et-EE" sz="1900" b="1" dirty="0"/>
              <a:t>2)	on tõendatud algdokumentidega; </a:t>
            </a:r>
          </a:p>
          <a:p>
            <a:pPr marL="0" indent="0">
              <a:buNone/>
            </a:pPr>
            <a:r>
              <a:rPr lang="et-EE" sz="1900" b="1" dirty="0"/>
              <a:t>3)	on selgelt eristatavalt kirjendatud raamatupidamises ja vastab Eesti finantsaruandluse standardile.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65B5-10F3-420B-8812-81958C67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2023/24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>
                <a:solidFill>
                  <a:srgbClr val="FF0000"/>
                </a:solidFill>
              </a:rPr>
              <a:t>UUS!</a:t>
            </a:r>
            <a:br>
              <a:rPr lang="et-EE" sz="1900" b="1" dirty="0"/>
            </a:br>
            <a:r>
              <a:rPr lang="et-EE" sz="1900" dirty="0"/>
              <a:t>Enam ei ole lahti kirjeldatud abikõlblikke kulusid s.t, et kõik kulud, mis on eesmärgipärased ja põhjendatud ja ei ole märgitud mitteabikõlblikke kulude loendis, on lubatud.</a:t>
            </a:r>
          </a:p>
          <a:p>
            <a:pPr marL="0" indent="0">
              <a:buNone/>
            </a:pPr>
            <a:br>
              <a:rPr lang="et-EE" sz="1900" dirty="0"/>
            </a:br>
            <a:r>
              <a:rPr lang="et-EE" sz="1900" dirty="0"/>
              <a:t>Seepärast on eriti oluline, et riigi- ja KOV kollektiivid oleksid teadlikud taotlemisest ja lepitaks kokku raha kasutamine.</a:t>
            </a:r>
            <a:endParaRPr lang="et-EE" sz="1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2C6B-9B17-4B5D-82A4-DDBA733F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Abikõlblik kulu võimlemiskollektiividele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Võimlemiskollektiividele on abikõlblikud kulud määratletud.</a:t>
            </a:r>
            <a:br>
              <a:rPr lang="et-EE" sz="1900" b="1" dirty="0"/>
            </a:br>
            <a:r>
              <a:rPr lang="et-EE" sz="1900" b="1" dirty="0"/>
              <a:t>Kõik kulud on seotud eelseisva tantsupeoga:</a:t>
            </a:r>
          </a:p>
          <a:p>
            <a:pPr marL="0" indent="0">
              <a:buNone/>
            </a:pPr>
            <a:r>
              <a:rPr lang="et-EE" sz="1900" b="1" dirty="0"/>
              <a:t>•  tantsupeo originaalõppematerjali soetamise kulu;</a:t>
            </a:r>
          </a:p>
          <a:p>
            <a:pPr marL="0" indent="0">
              <a:buNone/>
            </a:pPr>
            <a:r>
              <a:rPr lang="et-EE" sz="1900" b="1" dirty="0"/>
              <a:t>•  tantsupeo peorekvisiidi kulu;</a:t>
            </a:r>
          </a:p>
          <a:p>
            <a:pPr marL="0" indent="0">
              <a:buNone/>
            </a:pPr>
            <a:r>
              <a:rPr lang="et-EE" sz="1900" b="1" dirty="0"/>
              <a:t>•  tantsupeo esinemisrõiva soetamise kulu.	</a:t>
            </a:r>
          </a:p>
          <a:p>
            <a:pPr marL="0" indent="0">
              <a:buNone/>
            </a:pPr>
            <a:br>
              <a:rPr lang="et-EE" sz="2000" dirty="0"/>
            </a:br>
            <a:endParaRPr lang="et-EE" sz="2000" dirty="0"/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25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1C549-C99E-47A3-82C7-A58BAFC0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 2023/24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900" b="1" dirty="0"/>
              <a:t>•	töötasu töölepingu seaduse tähenduses;</a:t>
            </a:r>
            <a:br>
              <a:rPr lang="et-EE" sz="3900" b="1" dirty="0"/>
            </a:br>
            <a:endParaRPr lang="et-EE" sz="3900" dirty="0"/>
          </a:p>
          <a:p>
            <a:pPr marL="0" indent="0">
              <a:buNone/>
            </a:pPr>
            <a:r>
              <a:rPr lang="et-EE" sz="3900" dirty="0"/>
              <a:t>s.t et abikõlbulik on teenuse või ühekordse töö ost. </a:t>
            </a:r>
          </a:p>
          <a:p>
            <a:pPr marL="0" indent="0">
              <a:buNone/>
            </a:pPr>
            <a:br>
              <a:rPr lang="et-EE" sz="3900" dirty="0"/>
            </a:br>
            <a:r>
              <a:rPr lang="et-EE" sz="3900" dirty="0"/>
              <a:t>Kui on tegu </a:t>
            </a:r>
            <a:r>
              <a:rPr lang="fi-FI" sz="3900" dirty="0" err="1"/>
              <a:t>töö</a:t>
            </a:r>
            <a:r>
              <a:rPr lang="et-EE" sz="3900" dirty="0" err="1"/>
              <a:t>ga</a:t>
            </a:r>
            <a:r>
              <a:rPr lang="fi-FI" sz="3900" dirty="0"/>
              <a:t> </a:t>
            </a:r>
            <a:r>
              <a:rPr lang="fi-FI" sz="3900" dirty="0" err="1"/>
              <a:t>kui</a:t>
            </a:r>
            <a:r>
              <a:rPr lang="fi-FI" sz="3900" dirty="0"/>
              <a:t> </a:t>
            </a:r>
            <a:r>
              <a:rPr lang="fi-FI" sz="3900" dirty="0" err="1"/>
              <a:t>järjepideva</a:t>
            </a:r>
            <a:r>
              <a:rPr lang="fi-FI" sz="3900" dirty="0"/>
              <a:t> </a:t>
            </a:r>
            <a:r>
              <a:rPr lang="fi-FI" sz="3900" dirty="0" err="1"/>
              <a:t>protsessi</a:t>
            </a:r>
            <a:r>
              <a:rPr lang="fi-FI" sz="3900" dirty="0"/>
              <a:t> </a:t>
            </a:r>
            <a:r>
              <a:rPr lang="fi-FI" sz="3900" dirty="0" err="1"/>
              <a:t>tegemi</a:t>
            </a:r>
            <a:r>
              <a:rPr lang="et-EE" sz="3900" dirty="0"/>
              <a:t>sega, siis see ei ole abikõlbulik. Lähtuda tuleb tegevuse sisust, mitte lepinguvormist.</a:t>
            </a:r>
            <a:r>
              <a:rPr lang="fi-FI" sz="3900" dirty="0"/>
              <a:t> </a:t>
            </a:r>
            <a:endParaRPr lang="et-EE" sz="3900" dirty="0"/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r>
              <a:rPr lang="et-EE" sz="4000" dirty="0"/>
              <a:t>Näiteks võite sõlmite VÕS-lepingu </a:t>
            </a:r>
            <a:r>
              <a:rPr lang="et-EE" sz="4000" dirty="0" err="1"/>
              <a:t>tikkijaga</a:t>
            </a:r>
            <a:r>
              <a:rPr lang="et-EE" sz="4000" dirty="0"/>
              <a:t>, kes tikib kollektiivi kleitidele kaheksakannad või külalisinstrumentalistidega, tantsurepetiitoritega, </a:t>
            </a:r>
            <a:r>
              <a:rPr lang="et-EE" sz="4000" dirty="0" err="1"/>
              <a:t>hääleseadajatega</a:t>
            </a:r>
            <a:r>
              <a:rPr lang="et-EE" sz="4000" dirty="0"/>
              <a:t> vms. </a:t>
            </a:r>
            <a:r>
              <a:rPr lang="et-EE" sz="3900" dirty="0"/>
              <a:t>Need </a:t>
            </a:r>
            <a:r>
              <a:rPr lang="et-EE" sz="4000" dirty="0"/>
              <a:t>inimesed peavad osutama teile teenust, mitte ei ole teie kollektiivi juures igapäevaselt tööl. </a:t>
            </a:r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endParaRPr lang="et-EE" sz="3900" dirty="0"/>
          </a:p>
          <a:p>
            <a:pPr marL="0" indent="0">
              <a:buNone/>
            </a:pPr>
            <a:endParaRPr lang="et-EE" sz="3900" dirty="0"/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9215E-899C-4C43-9F25-1A960B8E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DFC6-604F-400C-A06E-05C90C9C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40F2-222F-4789-AD05-4D70CDA4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700" b="1" dirty="0"/>
              <a:t>Laulu- ja </a:t>
            </a:r>
            <a:r>
              <a:rPr lang="fi-FI" sz="2700" b="1" dirty="0" err="1"/>
              <a:t>tantsupeoliikumises</a:t>
            </a:r>
            <a:r>
              <a:rPr lang="fi-FI" sz="2700" b="1" dirty="0"/>
              <a:t> </a:t>
            </a:r>
            <a:r>
              <a:rPr lang="fi-FI" sz="2700" b="1" dirty="0" err="1"/>
              <a:t>osalevate</a:t>
            </a:r>
            <a:r>
              <a:rPr lang="fi-FI" sz="2700" b="1" dirty="0"/>
              <a:t> </a:t>
            </a:r>
            <a:r>
              <a:rPr lang="fi-FI" sz="2700" b="1" dirty="0" err="1"/>
              <a:t>kollektiivide</a:t>
            </a:r>
            <a:r>
              <a:rPr lang="fi-FI" sz="2700" b="1" dirty="0"/>
              <a:t> </a:t>
            </a:r>
            <a:r>
              <a:rPr lang="fi-FI" sz="2700" b="1" dirty="0" err="1"/>
              <a:t>toetamise</a:t>
            </a:r>
            <a:r>
              <a:rPr lang="fi-FI" sz="2700" b="1" dirty="0"/>
              <a:t> </a:t>
            </a:r>
            <a:r>
              <a:rPr lang="fi-FI" sz="2700" b="1" dirty="0" err="1"/>
              <a:t>määrus</a:t>
            </a:r>
            <a:endParaRPr lang="et-EE" sz="2700" b="1" dirty="0"/>
          </a:p>
          <a:p>
            <a:pPr marL="0" indent="0">
              <a:buNone/>
            </a:pPr>
            <a:r>
              <a:rPr lang="et-EE" sz="2700" dirty="0"/>
              <a:t>välja töötatud aastal 2021</a:t>
            </a:r>
          </a:p>
          <a:p>
            <a:pPr marL="0" indent="0">
              <a:buNone/>
            </a:pPr>
            <a:r>
              <a:rPr lang="et-EE" sz="2700" dirty="0"/>
              <a:t>muudetud aastal 2023</a:t>
            </a:r>
          </a:p>
          <a:p>
            <a:pPr marL="0" indent="0">
              <a:buNone/>
            </a:pPr>
            <a:br>
              <a:rPr lang="et-EE" sz="2700" dirty="0"/>
            </a:br>
            <a:r>
              <a:rPr lang="et-EE" sz="2700" dirty="0"/>
              <a:t>Välja töötatud koostöös</a:t>
            </a:r>
            <a:br>
              <a:rPr lang="et-EE" sz="2700" dirty="0"/>
            </a:br>
            <a:r>
              <a:rPr lang="et-EE" sz="2700" dirty="0"/>
              <a:t>Eesti Laulu- ja Tantsupeo Sihtasutusega</a:t>
            </a:r>
            <a:br>
              <a:rPr lang="et-EE" sz="2700" dirty="0"/>
            </a:br>
            <a:r>
              <a:rPr lang="et-EE" sz="2700" dirty="0"/>
              <a:t>Eesti Kooriühinguga</a:t>
            </a:r>
            <a:br>
              <a:rPr lang="et-EE" sz="2700" dirty="0"/>
            </a:br>
            <a:r>
              <a:rPr lang="et-EE" sz="2700" dirty="0"/>
              <a:t>Eesti Rahvatantsu- ja Rahvamuusika Seltsiga</a:t>
            </a:r>
            <a:br>
              <a:rPr lang="et-EE" sz="2700" dirty="0"/>
            </a:br>
            <a:r>
              <a:rPr lang="et-EE" sz="2700" dirty="0"/>
              <a:t>Kultuuriministeeriumiga</a:t>
            </a:r>
          </a:p>
          <a:p>
            <a:pPr marL="0" indent="0">
              <a:buNone/>
            </a:pPr>
            <a:endParaRPr lang="et-EE" sz="2700" b="1" dirty="0"/>
          </a:p>
          <a:p>
            <a:pPr marL="0" indent="0">
              <a:buNone/>
            </a:pPr>
            <a:r>
              <a:rPr lang="et-EE" sz="2700" b="1" dirty="0"/>
              <a:t>Uutel alustel taotlemine algab alates eelolevast </a:t>
            </a:r>
            <a:r>
              <a:rPr lang="et-EE" sz="2700" b="1"/>
              <a:t>hooajast s.t 2023/2024</a:t>
            </a:r>
            <a:br>
              <a:rPr lang="et-EE" sz="2700" b="1" dirty="0"/>
            </a:br>
            <a:r>
              <a:rPr lang="et-EE" sz="2700" b="1" dirty="0"/>
              <a:t>Aruandlus hooajale 2022/2023 toimub veel endiste tingimuste alustel</a:t>
            </a:r>
            <a:br>
              <a:rPr lang="et-EE" b="1" dirty="0"/>
            </a:br>
            <a:endParaRPr lang="fi-FI" b="1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4DEBB-DA61-45C8-AFA7-39AD2CD8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 2023/24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•	kollektiivi igapäevase prooviruumi rent, </a:t>
            </a:r>
          </a:p>
          <a:p>
            <a:pPr marL="0" indent="0">
              <a:buNone/>
            </a:pPr>
            <a:r>
              <a:rPr lang="et-EE" sz="1900" b="1" u="sng" dirty="0"/>
              <a:t>kui toetuse saaja on riigiasutus või kohaliku omavalitsuse üksus</a:t>
            </a:r>
            <a:r>
              <a:rPr lang="et-EE" sz="1900" b="1" dirty="0"/>
              <a:t>;</a:t>
            </a:r>
          </a:p>
          <a:p>
            <a:pPr marL="0" indent="0">
              <a:buNone/>
            </a:pPr>
            <a:endParaRPr lang="et-EE" sz="1900" b="1" dirty="0"/>
          </a:p>
          <a:p>
            <a:pPr marL="0" indent="0">
              <a:buNone/>
            </a:pPr>
            <a:r>
              <a:rPr lang="et-EE" sz="1900" b="1" dirty="0"/>
              <a:t>•	ehitus- ja hoone renoveerimise kulu;</a:t>
            </a:r>
          </a:p>
          <a:p>
            <a:pPr marL="0" indent="0">
              <a:buNone/>
            </a:pPr>
            <a:endParaRPr lang="et-EE" sz="1900" b="1" dirty="0"/>
          </a:p>
          <a:p>
            <a:pPr marL="0" indent="0">
              <a:buNone/>
            </a:pPr>
            <a:r>
              <a:rPr lang="et-EE" sz="1900" b="1" dirty="0"/>
              <a:t> •	haldus-, sealhulgas kinnistu haldamise kulu</a:t>
            </a:r>
          </a:p>
          <a:p>
            <a:pPr marL="0" indent="0">
              <a:buNone/>
            </a:pPr>
            <a:endParaRPr lang="et-EE" sz="30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D074-B107-4180-A0C5-2E5E6F6A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/>
          </a:bodyPr>
          <a:lstStyle/>
          <a:p>
            <a:r>
              <a:rPr lang="et-EE" sz="3600" dirty="0"/>
              <a:t>Mitteabikõlblik kulu on 2023/24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•	erisoodustusena käsitletav kulu ja sellelt tasutav maks;</a:t>
            </a:r>
          </a:p>
          <a:p>
            <a:pPr marL="0" indent="0">
              <a:buNone/>
            </a:pPr>
            <a:r>
              <a:rPr lang="et-EE" sz="1900" b="1" dirty="0"/>
              <a:t>•	taotlusvooru eesmärgi ja toetatava tegevusega sidumata põhjendamatu ja ebaoluline kulu;</a:t>
            </a:r>
          </a:p>
          <a:p>
            <a:pPr marL="0" indent="0">
              <a:buNone/>
            </a:pPr>
            <a:r>
              <a:rPr lang="et-EE" sz="1900" b="1" dirty="0"/>
              <a:t>•	käibemaks, välja arvatud juhul, kui seda ei saa käibemaksuseaduse alusel tagasi;</a:t>
            </a:r>
          </a:p>
          <a:p>
            <a:pPr marL="0" indent="0">
              <a:buNone/>
            </a:pPr>
            <a:r>
              <a:rPr lang="et-EE" sz="1900" b="1" dirty="0"/>
              <a:t>•	rahatrahv ja rahaline karistus;</a:t>
            </a:r>
          </a:p>
          <a:p>
            <a:pPr marL="0" indent="0">
              <a:buNone/>
            </a:pPr>
            <a:r>
              <a:rPr lang="et-EE" sz="1900" b="1" dirty="0"/>
              <a:t>•	kohtumenetluse kulu, sealhulgas vastaspoole ja kolmanda isiku menetluskulu;</a:t>
            </a:r>
          </a:p>
          <a:p>
            <a:pPr marL="0" indent="0">
              <a:buNone/>
            </a:pPr>
            <a:r>
              <a:rPr lang="et-EE" sz="1900" b="1" dirty="0"/>
              <a:t>•	toetuse saajale teistest meetmetest hüvitatud kulu.</a:t>
            </a:r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D074-B107-4180-A0C5-2E5E6F6A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57064"/>
          </a:xfrm>
        </p:spPr>
        <p:txBody>
          <a:bodyPr>
            <a:normAutofit fontScale="90000"/>
          </a:bodyPr>
          <a:lstStyle/>
          <a:p>
            <a:r>
              <a:rPr lang="et-EE" sz="3600" dirty="0"/>
              <a:t>Aruanne 2023/24</a:t>
            </a:r>
            <a:br>
              <a:rPr lang="et-EE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Aruanne peab sisaldama:</a:t>
            </a:r>
          </a:p>
          <a:p>
            <a:pPr marL="0" indent="0">
              <a:buNone/>
            </a:pPr>
            <a:r>
              <a:rPr lang="et-EE" sz="1900" dirty="0"/>
              <a:t>ülevaadet kollektiivi repertuaari ja ellu viidud tegevuste kohta abikõlbulikkuse perioodil</a:t>
            </a:r>
          </a:p>
          <a:p>
            <a:pPr marL="0" indent="0">
              <a:buNone/>
            </a:pPr>
            <a:endParaRPr lang="et-EE" sz="1900" b="1" dirty="0"/>
          </a:p>
          <a:p>
            <a:pPr marL="0" indent="0">
              <a:buNone/>
            </a:pPr>
            <a:r>
              <a:rPr lang="et-EE" sz="1900" b="1" dirty="0"/>
              <a:t>Aruanne ei pea sisaldama:</a:t>
            </a:r>
          </a:p>
          <a:p>
            <a:pPr marL="0" indent="0">
              <a:buNone/>
            </a:pPr>
            <a:r>
              <a:rPr lang="et-EE" sz="1900" dirty="0"/>
              <a:t>alus- ja kuludokumente</a:t>
            </a:r>
          </a:p>
          <a:p>
            <a:pPr marL="0" indent="0">
              <a:buNone/>
            </a:pPr>
            <a:br>
              <a:rPr lang="et-EE" sz="1900" b="1" dirty="0"/>
            </a:br>
            <a:r>
              <a:rPr lang="et-EE" sz="1900" dirty="0"/>
              <a:t>Toetuse andjal on õigus küsida alus- ja kuludokumente pistelise kontrolli käigus. </a:t>
            </a:r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742950" indent="-742950">
              <a:buAutoNum type="arabicParenR" startAt="16"/>
            </a:pPr>
            <a:endParaRPr lang="et-EE" sz="3900" b="1" dirty="0"/>
          </a:p>
          <a:p>
            <a:pPr marL="742950" indent="-742950">
              <a:buAutoNum type="arabicParenR" startAt="10"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  <a:p>
            <a:pPr marL="0" indent="0">
              <a:buNone/>
            </a:pPr>
            <a:endParaRPr lang="et-EE" sz="39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BF0E-60C0-43D3-802A-A078D0D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r>
              <a:rPr lang="et-EE" sz="3600" dirty="0"/>
              <a:t>Kuupäevad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600" dirty="0"/>
              <a:t>taotlusvoor on avatud </a:t>
            </a:r>
            <a:br>
              <a:rPr lang="et-EE" sz="3600" dirty="0"/>
            </a:br>
            <a:r>
              <a:rPr lang="et-EE" sz="3600" b="1" dirty="0"/>
              <a:t>1. - 30. september 2023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r>
              <a:rPr lang="et-EE" sz="3600" dirty="0"/>
              <a:t>toetuse kasutamise aeg</a:t>
            </a:r>
            <a:br>
              <a:rPr lang="et-EE" sz="3600" dirty="0"/>
            </a:br>
            <a:r>
              <a:rPr lang="et-EE" sz="3600" dirty="0"/>
              <a:t>ehk juriidilises keeles abikõlbulikkuse periood </a:t>
            </a:r>
            <a:br>
              <a:rPr lang="et-EE" sz="3600" dirty="0"/>
            </a:br>
            <a:r>
              <a:rPr lang="et-EE" sz="3600" b="1" dirty="0"/>
              <a:t>1. september 2023 - 31. august 2024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r>
              <a:rPr lang="et-EE" sz="3600" dirty="0"/>
              <a:t>aruande esitamise aeg</a:t>
            </a:r>
            <a:br>
              <a:rPr lang="et-EE" sz="3600" dirty="0"/>
            </a:br>
            <a:r>
              <a:rPr lang="et-EE" sz="3600" b="1" dirty="0"/>
              <a:t>1. - 30. september 2024</a:t>
            </a:r>
          </a:p>
          <a:p>
            <a:pPr marL="0" indent="0">
              <a:buNone/>
            </a:pPr>
            <a:endParaRPr lang="et-EE" sz="3600" b="1" dirty="0"/>
          </a:p>
          <a:p>
            <a:pPr marL="0" indent="0">
              <a:buNone/>
            </a:pPr>
            <a:br>
              <a:rPr lang="et-EE" sz="3600" b="1" dirty="0"/>
            </a:br>
            <a:br>
              <a:rPr lang="et-EE" sz="3600" b="1" dirty="0"/>
            </a:br>
            <a:r>
              <a:rPr lang="et-EE" sz="3600" dirty="0"/>
              <a:t>TMS-keskkond on avatud taotlemiseks ja aruandluseks iga hooaja alguses, septembris. Jooksvalt aruandeid esitada ei saa. </a:t>
            </a:r>
          </a:p>
          <a:p>
            <a:pPr marL="0" indent="0">
              <a:buNone/>
            </a:pPr>
            <a:br>
              <a:rPr lang="et-EE" sz="3600" dirty="0"/>
            </a:br>
            <a:r>
              <a:rPr lang="et-EE" sz="3600" dirty="0"/>
              <a:t>KKK: Kulu võib olla tehtud ka enne taotluse esitamist (septembrikuu jooksul). Näit: Te teete taotluse 30. septembril, kuid teil oli kontsert 5. septembril, mille saalirendi kulu soovite kompenseerida sellest toetusest, siis see on abikõlbulik.   </a:t>
            </a:r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97C6-491B-47F8-B2B5-F57DA795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r>
              <a:rPr lang="et-EE" sz="3600" dirty="0"/>
              <a:t>Täiendav info ja abi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r>
              <a:rPr lang="et-EE" sz="2100" b="1" dirty="0"/>
              <a:t>Toetusprogrammi info koondub kodulehele:</a:t>
            </a:r>
          </a:p>
          <a:p>
            <a:pPr marL="0" indent="0">
              <a:buNone/>
            </a:pPr>
            <a:r>
              <a:rPr lang="et-EE" sz="2100" b="1" dirty="0">
                <a:hlinkClick r:id="rId2"/>
              </a:rPr>
              <a:t>laulupidu.ee</a:t>
            </a:r>
            <a:br>
              <a:rPr lang="et-EE" sz="2100" dirty="0"/>
            </a:br>
            <a:r>
              <a:rPr lang="et-EE" sz="2100" dirty="0"/>
              <a:t>vt viidet slaidilt 25</a:t>
            </a:r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TMS-keskkonna tehniline abi:</a:t>
            </a:r>
            <a:br>
              <a:rPr lang="et-EE" sz="2100" dirty="0"/>
            </a:br>
            <a:r>
              <a:rPr lang="et-EE" sz="2100" dirty="0">
                <a:hlinkClick r:id="rId3"/>
              </a:rPr>
              <a:t>tms@kul.ee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r>
              <a:rPr lang="et-EE" sz="2100" b="1" dirty="0"/>
              <a:t>Toetusprogrammi sisuline abi ja jooksvad küsimused:</a:t>
            </a:r>
          </a:p>
          <a:p>
            <a:pPr marL="0" indent="0">
              <a:buNone/>
            </a:pPr>
            <a:r>
              <a:rPr lang="et-EE" sz="2100" dirty="0">
                <a:hlinkClick r:id="rId4"/>
              </a:rPr>
              <a:t>toetused@laulupidu.ee</a:t>
            </a:r>
            <a:endParaRPr lang="et-EE" sz="2100" dirty="0"/>
          </a:p>
          <a:p>
            <a:pPr marL="0" indent="0">
              <a:buNone/>
            </a:pPr>
            <a:endParaRPr lang="et-EE" sz="2100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  <a:p>
            <a:pPr marL="0" indent="0">
              <a:buNone/>
            </a:pPr>
            <a:endParaRPr lang="et-EE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79C47-AA88-4DFF-AF17-B9EC92D9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017"/>
            <a:ext cx="8229600" cy="1152128"/>
          </a:xfrm>
        </p:spPr>
        <p:txBody>
          <a:bodyPr>
            <a:normAutofit/>
          </a:bodyPr>
          <a:lstStyle/>
          <a:p>
            <a:r>
              <a:rPr lang="et-EE" sz="3600" dirty="0"/>
              <a:t>Toetusprogrammi info </a:t>
            </a:r>
            <a:r>
              <a:rPr lang="et-EE" sz="3600" dirty="0">
                <a:solidFill>
                  <a:srgbClr val="FF0000"/>
                </a:solidFill>
              </a:rPr>
              <a:t>laulupidu.ee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600" b="1" dirty="0"/>
              <a:t>laulupidu.ee</a:t>
            </a:r>
          </a:p>
          <a:p>
            <a:pPr marL="0" indent="0">
              <a:buNone/>
            </a:pPr>
            <a:endParaRPr lang="et-EE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45EEF-2F3B-4A60-ABF9-8D4A4BA0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" y="1160859"/>
            <a:ext cx="9144000" cy="55772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A68485-2723-44DC-A16C-3FD5F5769F2B}"/>
              </a:ext>
            </a:extLst>
          </p:cNvPr>
          <p:cNvSpPr/>
          <p:nvPr/>
        </p:nvSpPr>
        <p:spPr>
          <a:xfrm>
            <a:off x="1107983" y="6126163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961F-524D-4072-91AB-5C4A00C6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_pohi_blan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0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t-EE" dirty="0"/>
              <a:t>Taotlemise keskkond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r>
              <a:rPr lang="et-EE" sz="1900" dirty="0"/>
              <a:t>taotlemine, infovahetus, aruandmine toimub </a:t>
            </a:r>
            <a:r>
              <a:rPr lang="et-EE" sz="1900" dirty="0" err="1"/>
              <a:t>kultruuriministeeriumi</a:t>
            </a:r>
            <a:r>
              <a:rPr lang="et-EE" sz="1900" dirty="0"/>
              <a:t> taotluskeskkonnas – toetuste menetlemise infosüsteemis </a:t>
            </a:r>
            <a:r>
              <a:rPr lang="et-EE" sz="1900" b="1" dirty="0"/>
              <a:t>TMS</a:t>
            </a:r>
            <a:br>
              <a:rPr lang="et-EE" sz="1900" b="1" dirty="0"/>
            </a:br>
            <a:r>
              <a:rPr lang="et-EE" sz="1900" dirty="0">
                <a:hlinkClick r:id="rId4"/>
              </a:rPr>
              <a:t>toetused.kul.ee</a:t>
            </a:r>
            <a:endParaRPr lang="et-EE" sz="1900" dirty="0"/>
          </a:p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r>
              <a:rPr lang="et-EE" sz="1900" dirty="0"/>
              <a:t>TMS-keskkond on avatud taotlemiseks ja aruandluseks </a:t>
            </a:r>
            <a:br>
              <a:rPr lang="et-EE" sz="1900" dirty="0"/>
            </a:br>
            <a:r>
              <a:rPr lang="et-EE" sz="1900" b="1" dirty="0"/>
              <a:t>1. septembrist – 30. septembrini</a:t>
            </a:r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endParaRPr lang="et-EE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ACC9-4406-45D6-AFC4-E1DC9A6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900" b="1" dirty="0"/>
              <a:t>Taotlejaks võib olla Eestis registreeritud juriidiline isik, riigiasutus või kohaliku omavalitsuse üksus.</a:t>
            </a:r>
          </a:p>
          <a:p>
            <a:pPr marL="0" indent="0">
              <a:buNone/>
            </a:pPr>
            <a:endParaRPr lang="et-EE" sz="1900" dirty="0"/>
          </a:p>
          <a:p>
            <a:pPr marL="0" indent="0">
              <a:buNone/>
            </a:pPr>
            <a:r>
              <a:rPr lang="et-EE" sz="1900" dirty="0"/>
              <a:t>Taotleda saavad ainult </a:t>
            </a:r>
            <a:r>
              <a:rPr lang="et-EE" sz="1900" u="sng" dirty="0"/>
              <a:t>allkirjaõiguslikud isikud </a:t>
            </a:r>
          </a:p>
          <a:p>
            <a:pPr marL="0" indent="0">
              <a:buNone/>
            </a:pPr>
            <a:r>
              <a:rPr lang="et-EE" sz="1900" dirty="0"/>
              <a:t>VÕI nende poolt </a:t>
            </a:r>
            <a:r>
              <a:rPr lang="et-EE" sz="1900" u="sng" dirty="0"/>
              <a:t>volitatud isikud</a:t>
            </a:r>
            <a:r>
              <a:rPr lang="et-EE" sz="1900" dirty="0"/>
              <a:t>.</a:t>
            </a:r>
          </a:p>
          <a:p>
            <a:pPr marL="0" indent="0">
              <a:buNone/>
            </a:pPr>
            <a:r>
              <a:rPr lang="et-EE" sz="1900" dirty="0"/>
              <a:t>Volitamine käib </a:t>
            </a:r>
            <a:r>
              <a:rPr lang="et-EE" sz="1900" b="1" dirty="0"/>
              <a:t>TMS</a:t>
            </a:r>
            <a:r>
              <a:rPr lang="et-EE" sz="1900" dirty="0"/>
              <a:t> keskkonnas.</a:t>
            </a:r>
            <a:endParaRPr lang="en-US" sz="1900" dirty="0"/>
          </a:p>
          <a:p>
            <a:pPr marL="0" indent="0">
              <a:buNone/>
            </a:pPr>
            <a:br>
              <a:rPr lang="et-EE" sz="1900" dirty="0"/>
            </a:br>
            <a:r>
              <a:rPr lang="et-EE" sz="1900" dirty="0"/>
              <a:t>Kes on teile lähima organisatsiooni, kes saab toetust küsida allkirjaõiguslik isik, saate kontrollida Äriregistri teabesüsteemist: </a:t>
            </a:r>
            <a:r>
              <a:rPr lang="et-EE" sz="1900" u="sng" dirty="0">
                <a:solidFill>
                  <a:schemeClr val="tx2"/>
                </a:solidFill>
                <a:hlinkClick r:id="rId2"/>
              </a:rPr>
              <a:t>https://ariregister.rik.ee/</a:t>
            </a:r>
            <a:endParaRPr lang="et-EE" sz="19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t-EE" u="sn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99E1-B829-4551-B004-98DACDBE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t-EE" dirty="0"/>
              <a:t>Enne taotlemist</a:t>
            </a:r>
            <a:br>
              <a:rPr lang="et-EE" dirty="0"/>
            </a:br>
            <a:r>
              <a:rPr lang="et-E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000" b="1" dirty="0"/>
              <a:t>Kui Sul on õigus oma kollektiivi ise esindada ehk oled oma kollektiivi allkirjaõiguslik isik:</a:t>
            </a:r>
            <a:br>
              <a:rPr lang="et-EE" sz="2000" b="1" dirty="0"/>
            </a:b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endParaRPr lang="et-EE" sz="2000" dirty="0"/>
          </a:p>
          <a:p>
            <a:pPr marL="0" indent="0">
              <a:buNone/>
            </a:pPr>
            <a:br>
              <a:rPr lang="et-EE" sz="2000" dirty="0"/>
            </a:br>
            <a:r>
              <a:rPr lang="et-EE" sz="2000" dirty="0"/>
              <a:t>2) vali menüüst:</a:t>
            </a:r>
          </a:p>
          <a:p>
            <a:pPr marL="0" indent="0">
              <a:buNone/>
            </a:pPr>
            <a:r>
              <a:rPr lang="et-EE" sz="2000" dirty="0"/>
              <a:t>→ esindusõigused </a:t>
            </a:r>
            <a:br>
              <a:rPr lang="et-EE" sz="2000" dirty="0"/>
            </a:br>
            <a:r>
              <a:rPr lang="et-EE" sz="2000" dirty="0"/>
              <a:t>→ lisa ettevõte </a:t>
            </a:r>
            <a:br>
              <a:rPr lang="et-EE" sz="2000" dirty="0"/>
            </a:br>
            <a:r>
              <a:rPr lang="et-EE" sz="2000" dirty="0"/>
              <a:t>→ täida puuduvad andmed</a:t>
            </a:r>
            <a:br>
              <a:rPr lang="et-EE" sz="2000" dirty="0"/>
            </a:br>
            <a:r>
              <a:rPr lang="et-EE" sz="2000" dirty="0"/>
              <a:t>3) nupp „eraisik“ vaheta taotleva juriidilise isiku vastu</a:t>
            </a:r>
            <a:br>
              <a:rPr lang="et-EE" sz="2000" dirty="0"/>
            </a:br>
            <a:br>
              <a:rPr lang="et-EE" sz="2000" dirty="0"/>
            </a:br>
            <a:r>
              <a:rPr lang="et-EE" sz="2000" dirty="0"/>
              <a:t>4) vali </a:t>
            </a:r>
            <a:br>
              <a:rPr lang="et-EE" sz="2000" dirty="0"/>
            </a:br>
            <a:r>
              <a:rPr lang="et-EE" sz="2000" dirty="0"/>
              <a:t>→ uus taotlus </a:t>
            </a:r>
            <a:br>
              <a:rPr lang="et-EE" sz="2000" dirty="0"/>
            </a:br>
            <a:r>
              <a:rPr lang="et-EE" sz="2000" dirty="0"/>
              <a:t>→ vali avanevast menüüst taotlusvoor </a:t>
            </a:r>
            <a:br>
              <a:rPr lang="et-EE" sz="2000" dirty="0"/>
            </a:br>
            <a:r>
              <a:rPr lang="et-EE" sz="2000" dirty="0"/>
              <a:t>→ Laulu- ja tantsupeo protsessis osalevate kollektiivide riiklik tegevustoetus </a:t>
            </a:r>
            <a:br>
              <a:rPr lang="et-EE" sz="2000" dirty="0"/>
            </a:br>
            <a:r>
              <a:rPr lang="et-EE" sz="2000" dirty="0"/>
              <a:t>→ koosta taotlus</a:t>
            </a:r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C04D-0331-4709-8C53-851AD37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t-EE" dirty="0"/>
              <a:t>Volitamine TMS-s</a:t>
            </a:r>
            <a:br>
              <a:rPr lang="et-EE" dirty="0"/>
            </a:br>
            <a:r>
              <a:rPr lang="et-E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r>
              <a:rPr lang="fi-FI" sz="2000" b="1" dirty="0" err="1"/>
              <a:t>Kui</a:t>
            </a:r>
            <a:r>
              <a:rPr lang="fi-FI" sz="2000" b="1" dirty="0"/>
              <a:t> </a:t>
            </a:r>
            <a:r>
              <a:rPr lang="et-EE" sz="2000" b="1" dirty="0"/>
              <a:t>Sa oled kollektiivi juriidilise isiku esindaja, aga ei soovi taotlust ise esitada</a:t>
            </a:r>
            <a:r>
              <a:rPr lang="fi-FI" sz="2000" b="1" dirty="0"/>
              <a:t>:</a:t>
            </a:r>
            <a:br>
              <a:rPr lang="et-EE" sz="2000" b="1" dirty="0"/>
            </a:br>
            <a:br>
              <a:rPr lang="et-EE" sz="2000" dirty="0"/>
            </a:br>
            <a:r>
              <a:rPr lang="et-EE" sz="2000" dirty="0"/>
              <a:t>1) logi sisse </a:t>
            </a:r>
            <a:r>
              <a:rPr lang="et-EE" sz="2000" dirty="0">
                <a:hlinkClick r:id="rId2"/>
              </a:rPr>
              <a:t>toetused.kul.ee</a:t>
            </a:r>
            <a:br>
              <a:rPr lang="et-EE" sz="2000" dirty="0"/>
            </a:br>
            <a:endParaRPr lang="et-EE" sz="2000" dirty="0"/>
          </a:p>
          <a:p>
            <a:pPr marL="0" indent="0">
              <a:buNone/>
            </a:pPr>
            <a:r>
              <a:rPr lang="et-EE" sz="2000" dirty="0"/>
              <a:t>2) vali menüüst </a:t>
            </a:r>
            <a:br>
              <a:rPr lang="et-EE" sz="2000" dirty="0"/>
            </a:br>
            <a:r>
              <a:rPr lang="et-EE" sz="2000" dirty="0"/>
              <a:t>→ esindusõigused </a:t>
            </a:r>
            <a:br>
              <a:rPr lang="et-EE" sz="2000" dirty="0"/>
            </a:br>
            <a:r>
              <a:rPr lang="et-EE" sz="2000" dirty="0"/>
              <a:t>→ lisa ettevõte </a:t>
            </a:r>
            <a:br>
              <a:rPr lang="et-EE" sz="2000" dirty="0"/>
            </a:br>
            <a:r>
              <a:rPr lang="et-EE" sz="2000" dirty="0"/>
              <a:t>→ täida puuduvad andmed</a:t>
            </a:r>
            <a:br>
              <a:rPr lang="et-EE" sz="2000" dirty="0"/>
            </a:br>
            <a:br>
              <a:rPr lang="et-EE" sz="2000" dirty="0"/>
            </a:br>
            <a:r>
              <a:rPr lang="et-EE" sz="2000" dirty="0"/>
              <a:t>3) vali uuesti menüüst </a:t>
            </a:r>
            <a:br>
              <a:rPr lang="et-EE" sz="2000" dirty="0"/>
            </a:br>
            <a:r>
              <a:rPr lang="et-EE" sz="2000" dirty="0"/>
              <a:t>→ esindusõigused </a:t>
            </a:r>
            <a:br>
              <a:rPr lang="et-EE" sz="2000" dirty="0"/>
            </a:br>
            <a:r>
              <a:rPr lang="et-EE" sz="2000" dirty="0"/>
              <a:t>→ ava juriidiline isik </a:t>
            </a:r>
            <a:br>
              <a:rPr lang="et-EE" sz="2000" dirty="0"/>
            </a:br>
            <a:r>
              <a:rPr lang="et-EE" sz="2000" dirty="0"/>
              <a:t>→ seo isik </a:t>
            </a:r>
            <a:br>
              <a:rPr lang="et-EE" sz="2000" dirty="0"/>
            </a:br>
            <a:r>
              <a:rPr lang="et-EE" sz="2000" dirty="0"/>
              <a:t>→ vali roll „taotleja“</a:t>
            </a:r>
            <a:br>
              <a:rPr lang="et-EE" sz="2000" dirty="0"/>
            </a:br>
            <a:r>
              <a:rPr lang="et-EE" sz="2000" dirty="0"/>
              <a:t>→ anna vajalikud volitused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C04D-0331-4709-8C53-851AD37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900" b="1" dirty="0"/>
              <a:t>T</a:t>
            </a:r>
            <a:r>
              <a:rPr lang="fi-FI" sz="1900" b="1" dirty="0" err="1"/>
              <a:t>ema</a:t>
            </a:r>
            <a:r>
              <a:rPr lang="fi-FI" sz="1900" b="1" dirty="0"/>
              <a:t> kollektiivi </a:t>
            </a:r>
            <a:r>
              <a:rPr lang="fi-FI" sz="1900" b="1" dirty="0" err="1"/>
              <a:t>juhendaja</a:t>
            </a:r>
            <a:r>
              <a:rPr lang="fi-FI" sz="1900" b="1" dirty="0"/>
              <a:t> on </a:t>
            </a:r>
            <a:r>
              <a:rPr lang="fi-FI" sz="1900" b="1" dirty="0" err="1"/>
              <a:t>erialase</a:t>
            </a:r>
            <a:r>
              <a:rPr lang="fi-FI" sz="1900" b="1" dirty="0"/>
              <a:t> </a:t>
            </a:r>
            <a:r>
              <a:rPr lang="fi-FI" sz="1900" b="1" dirty="0" err="1"/>
              <a:t>ettevalmistusega</a:t>
            </a:r>
            <a:r>
              <a:rPr lang="fi-FI" sz="1900" b="1" dirty="0"/>
              <a:t> </a:t>
            </a:r>
            <a:r>
              <a:rPr lang="fi-FI" sz="1900" b="1" dirty="0" err="1"/>
              <a:t>või</a:t>
            </a:r>
            <a:r>
              <a:rPr lang="fi-FI" sz="1900" b="1" dirty="0"/>
              <a:t> </a:t>
            </a:r>
            <a:r>
              <a:rPr lang="fi-FI" sz="1900" b="1" dirty="0" err="1"/>
              <a:t>seda</a:t>
            </a:r>
            <a:r>
              <a:rPr lang="fi-FI" sz="1900" b="1" dirty="0"/>
              <a:t> </a:t>
            </a:r>
            <a:r>
              <a:rPr lang="fi-FI" sz="1900" b="1" dirty="0" err="1"/>
              <a:t>omandamas</a:t>
            </a:r>
            <a:r>
              <a:rPr lang="et-EE" sz="1900" b="1" dirty="0"/>
              <a:t>.</a:t>
            </a:r>
          </a:p>
          <a:p>
            <a:pPr marL="0" indent="0">
              <a:buNone/>
            </a:pPr>
            <a:endParaRPr lang="et-EE" sz="1000" dirty="0"/>
          </a:p>
          <a:p>
            <a:pPr marL="0" indent="0">
              <a:buNone/>
            </a:pPr>
            <a:r>
              <a:rPr lang="et-EE" sz="1900" dirty="0"/>
              <a:t>Erialase ettevalmistuse tõendamiseks sobib </a:t>
            </a:r>
            <a:r>
              <a:rPr lang="et-EE" sz="1900" u="sng" dirty="0"/>
              <a:t>üks</a:t>
            </a:r>
            <a:r>
              <a:rPr lang="et-EE" sz="1900" dirty="0"/>
              <a:t> nimetatud dokumentidest:</a:t>
            </a:r>
          </a:p>
          <a:p>
            <a:pPr marL="0" indent="0">
              <a:buNone/>
            </a:pPr>
            <a:r>
              <a:rPr lang="et-EE" sz="1900" dirty="0"/>
              <a:t>vastava eriala (kõrg)kooli diplom</a:t>
            </a:r>
          </a:p>
          <a:p>
            <a:pPr marL="0" indent="0">
              <a:buNone/>
            </a:pPr>
            <a:r>
              <a:rPr lang="et-EE" sz="1900" dirty="0"/>
              <a:t>kutsetunnistus/pädevustunnistus </a:t>
            </a:r>
          </a:p>
          <a:p>
            <a:pPr marL="0" indent="0">
              <a:buNone/>
            </a:pPr>
            <a:r>
              <a:rPr lang="et-EE" sz="1900" dirty="0"/>
              <a:t>tõend erialasel täiendkoolitusel osalemise kohta</a:t>
            </a:r>
          </a:p>
          <a:p>
            <a:pPr marL="0" indent="0">
              <a:buNone/>
            </a:pPr>
            <a:endParaRPr lang="et-EE" sz="1000" dirty="0"/>
          </a:p>
          <a:p>
            <a:pPr marL="0" indent="0">
              <a:buNone/>
            </a:pPr>
            <a:r>
              <a:rPr lang="et-EE" sz="1900" dirty="0"/>
              <a:t>NB! Ei piisa märkest, lisada tuleb taotlusele dokument.</a:t>
            </a:r>
            <a:br>
              <a:rPr lang="et-EE" sz="1900" dirty="0"/>
            </a:br>
            <a:r>
              <a:rPr lang="et-EE" sz="1900" dirty="0"/>
              <a:t>Igal taotlemisel tuleb dokument lisada uuesti.</a:t>
            </a:r>
            <a:br>
              <a:rPr lang="et-EE" sz="1900" dirty="0"/>
            </a:br>
            <a:endParaRPr lang="et-EE" sz="1900" dirty="0"/>
          </a:p>
          <a:p>
            <a:pPr marL="0" indent="0">
              <a:buNone/>
            </a:pPr>
            <a:r>
              <a:rPr lang="et-EE" sz="1900" dirty="0"/>
              <a:t>Soovituslikult lisage palun kollektiivi kõigi juhendajate haridust tõendav dokument. Miinimumnõue on, et lisatud oleks dokument ühe juhi kohta.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8C361-3267-4021-B09F-497C707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900" b="1" dirty="0"/>
              <a:t>Koori-, orkestri-, rahvatantsu- ja rahvamuusikakollektiiv on osalenud </a:t>
            </a:r>
            <a:r>
              <a:rPr lang="et-EE" sz="1900" b="1" u="sng" dirty="0"/>
              <a:t>taotlusvoorule eelnenud viimasel </a:t>
            </a:r>
            <a:r>
              <a:rPr lang="et-EE" sz="1900" b="1" dirty="0" err="1"/>
              <a:t>üldlaulu</a:t>
            </a:r>
            <a:r>
              <a:rPr lang="et-EE" sz="1900" b="1" dirty="0"/>
              <a:t>- ja tantsupeol ja/või eelproovides või noorte laulu- ja tantsupeol ja/või eelproovides või rahvamuusikapeol ja/või eelproovides ning on täitnud kõik peo ettevalmistusprotsessiga seotud nõuded </a:t>
            </a:r>
            <a:r>
              <a:rPr lang="et-EE" sz="1900" b="1" dirty="0">
                <a:solidFill>
                  <a:schemeClr val="bg1">
                    <a:lumMod val="75000"/>
                  </a:schemeClr>
                </a:solidFill>
              </a:rPr>
              <a:t>või registreerunud järgmisele </a:t>
            </a:r>
            <a:r>
              <a:rPr lang="et-EE" sz="1900" b="1" dirty="0" err="1">
                <a:solidFill>
                  <a:schemeClr val="bg1">
                    <a:lumMod val="75000"/>
                  </a:schemeClr>
                </a:solidFill>
              </a:rPr>
              <a:t>üldlaulu</a:t>
            </a:r>
            <a:r>
              <a:rPr lang="et-EE" sz="1900" b="1" dirty="0">
                <a:solidFill>
                  <a:schemeClr val="bg1">
                    <a:lumMod val="75000"/>
                  </a:schemeClr>
                </a:solidFill>
              </a:rPr>
              <a:t>- ja tantsupeole või noorte laulu- ja tantsupeole või rahvamuusikapeole, osaleb eelproovides ja täidab peo ettevalmistusprotsessiga seotud nõuded.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r>
              <a:rPr lang="et-EE" sz="1900" dirty="0"/>
              <a:t>Ehk vähim nõue on, et kollektiiv on osalenud 2019. aasta </a:t>
            </a:r>
            <a:r>
              <a:rPr lang="et-EE" sz="1900" dirty="0" err="1"/>
              <a:t>üldpeo</a:t>
            </a:r>
            <a:r>
              <a:rPr lang="et-EE" sz="1900" dirty="0"/>
              <a:t> või </a:t>
            </a:r>
          </a:p>
          <a:p>
            <a:pPr marL="0" indent="0">
              <a:buNone/>
            </a:pPr>
            <a:r>
              <a:rPr lang="et-EE" sz="1900" dirty="0"/>
              <a:t>2023. aasta noorte peo tema liigile ettenähtud eelproovis või eelproovides.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36ED-8A04-4D42-B443-541FA61D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taotlejale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900" b="1" dirty="0">
                <a:solidFill>
                  <a:schemeClr val="bg1">
                    <a:lumMod val="85000"/>
                  </a:schemeClr>
                </a:solidFill>
              </a:rPr>
              <a:t>Koori-, orkestri-, rahvatantsu- ja rahvamuusikakollektiiv on osalenud taotlusvoorule eelnenud viimasel üldlaulu- ja tantsupeol ja/või eelproovides või noorte laulu- ja tantsupeol ja/või eelproovides või rahvamuusikapeol ja/või eelproovides ning on täitnud kõik peo ettevalmistusprotsessiga seotud nõuded </a:t>
            </a:r>
            <a:r>
              <a:rPr lang="et-EE" sz="1900" b="1" u="sng" dirty="0"/>
              <a:t>või </a:t>
            </a:r>
            <a:r>
              <a:rPr lang="et-EE" sz="1900" b="1" dirty="0"/>
              <a:t>registreerunud järgmisele üldlaulu- ja tantsupeole või noorte laulu- ja tantsupeole või rahvamuusikapeole, osaleb eelproovides ja täidab peo ettevalmistusprotsessiga seotud nõuded</a:t>
            </a:r>
            <a:r>
              <a:rPr lang="et-EE" sz="1900" b="1" dirty="0">
                <a:solidFill>
                  <a:schemeClr val="bg1">
                    <a:lumMod val="85000"/>
                  </a:schemeClr>
                </a:solidFill>
              </a:rPr>
              <a:t>. Võimlemiskollektiiv on registreerunud taotlusvoorule järgnevale tantsupeole, osaleb eelproovides ja täidab peo ettevalmistusprotsessiga seotud nõuded.</a:t>
            </a:r>
          </a:p>
          <a:p>
            <a:pPr marL="0" indent="0">
              <a:buNone/>
            </a:pPr>
            <a:br>
              <a:rPr lang="et-EE" sz="1900" dirty="0"/>
            </a:br>
            <a:r>
              <a:rPr lang="et-EE" sz="1900" dirty="0"/>
              <a:t>Ehk toetust saavad taotleda ka „peo tulemise tuules“ sündinud uued kollektiivid. Seekord siis kollektiivid, kes registreerivad end 2025. aastal toimuvale  laulu- ja tantsupeole.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5283C-13C2-47C1-9A4B-22DABB8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C0A5-4679-834F-B5E2-515CF975F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761f47-8d25-4e44-8cd3-d9249b5879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AA314501D03D4A88CF9DB624ED3A5F" ma:contentTypeVersion="13" ma:contentTypeDescription="Loo uus dokument" ma:contentTypeScope="" ma:versionID="b392630c0ae14973c8df5a30236c02e8">
  <xsd:schema xmlns:xsd="http://www.w3.org/2001/XMLSchema" xmlns:xs="http://www.w3.org/2001/XMLSchema" xmlns:p="http://schemas.microsoft.com/office/2006/metadata/properties" xmlns:ns3="74761f47-8d25-4e44-8cd3-d9249b58795b" xmlns:ns4="3db67a47-71fd-4ea3-ab6e-637f48ab95b9" targetNamespace="http://schemas.microsoft.com/office/2006/metadata/properties" ma:root="true" ma:fieldsID="ff691a1ac967e226dea2b4501bee9e61" ns3:_="" ns4:_="">
    <xsd:import namespace="74761f47-8d25-4e44-8cd3-d9249b58795b"/>
    <xsd:import namespace="3db67a47-71fd-4ea3-ab6e-637f48ab95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61f47-8d25-4e44-8cd3-d9249b5879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67a47-71fd-4ea3-ab6e-637f48ab95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A26A98-32CD-4DDD-99A8-3554F090767B}">
  <ds:schemaRefs>
    <ds:schemaRef ds:uri="http://schemas.microsoft.com/office/2006/metadata/properties"/>
    <ds:schemaRef ds:uri="http://schemas.microsoft.com/office/infopath/2007/PartnerControls"/>
    <ds:schemaRef ds:uri="74761f47-8d25-4e44-8cd3-d9249b58795b"/>
  </ds:schemaRefs>
</ds:datastoreItem>
</file>

<file path=customXml/itemProps2.xml><?xml version="1.0" encoding="utf-8"?>
<ds:datastoreItem xmlns:ds="http://schemas.openxmlformats.org/officeDocument/2006/customXml" ds:itemID="{667654B1-3FCC-4D10-B081-C4BDEA816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61f47-8d25-4e44-8cd3-d9249b58795b"/>
    <ds:schemaRef ds:uri="3db67a47-71fd-4ea3-ab6e-637f48ab9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B6496E-1F83-463C-9099-C76DC52348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1752</Words>
  <Application>Microsoft Office PowerPoint</Application>
  <PresentationFormat>On-screen Show (4:3)</PresentationFormat>
  <Paragraphs>196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LTP kollektiivide tegevustoetus</vt:lpstr>
      <vt:lpstr>Alus</vt:lpstr>
      <vt:lpstr>Taotlemise keskkond</vt:lpstr>
      <vt:lpstr>Nõuded taotlejale</vt:lpstr>
      <vt:lpstr>Enne taotlemist  </vt:lpstr>
      <vt:lpstr>Volitamine TMS-s  </vt:lpstr>
      <vt:lpstr>Nõuded taotlejale</vt:lpstr>
      <vt:lpstr>Nõuded taotlejale</vt:lpstr>
      <vt:lpstr>Nõuded taotlejale</vt:lpstr>
      <vt:lpstr>Nõuded taotlejale</vt:lpstr>
      <vt:lpstr>Nõuded taotlejale</vt:lpstr>
      <vt:lpstr>Taotlus peab muuhulgas sisaldama järgmisi andmeid: </vt:lpstr>
      <vt:lpstr>Taotlus peab sisaldama ELT SA peo registris olevat kollektiivi ID </vt:lpstr>
      <vt:lpstr>Taotlus peab sisaldama järgmisi dokumente: </vt:lpstr>
      <vt:lpstr>Nõuded taotlejale</vt:lpstr>
      <vt:lpstr>Kulude abikõlblikkus 2023/24 </vt:lpstr>
      <vt:lpstr>Abikõlblik kulu 2023/24</vt:lpstr>
      <vt:lpstr>Abikõlblik kulu võimlemiskollektiividele </vt:lpstr>
      <vt:lpstr>Mitteabikõlblik kulu on 2023/24</vt:lpstr>
      <vt:lpstr>Mitteabikõlblik kulu on 2023/24</vt:lpstr>
      <vt:lpstr>Mitteabikõlblik kulu on 2023/24</vt:lpstr>
      <vt:lpstr>Aruanne 2023/24 </vt:lpstr>
      <vt:lpstr>Kuupäevad</vt:lpstr>
      <vt:lpstr>Täiendav info ja abi</vt:lpstr>
      <vt:lpstr>Toetusprogrammi info laulupidu.ee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Kerstin</dc:creator>
  <cp:lastModifiedBy>Ave Sopp</cp:lastModifiedBy>
  <cp:revision>25</cp:revision>
  <dcterms:created xsi:type="dcterms:W3CDTF">2013-10-17T14:12:45Z</dcterms:created>
  <dcterms:modified xsi:type="dcterms:W3CDTF">2023-08-30T12:25:42Z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0x01010051AA314501D03D4A88CF9DB624ED3A5F</vt:lpwstr>
  </property>
</Properties>
</file>