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262" r:id="rId4"/>
    <p:sldId id="258" r:id="rId5"/>
    <p:sldId id="287" r:id="rId6"/>
    <p:sldId id="259" r:id="rId7"/>
    <p:sldId id="260" r:id="rId8"/>
    <p:sldId id="282" r:id="rId9"/>
    <p:sldId id="283" r:id="rId10"/>
    <p:sldId id="267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84" r:id="rId19"/>
    <p:sldId id="279" r:id="rId20"/>
    <p:sldId id="278" r:id="rId21"/>
    <p:sldId id="285" r:id="rId22"/>
    <p:sldId id="280" r:id="rId23"/>
    <p:sldId id="273" r:id="rId24"/>
    <p:sldId id="286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L?hmus" initials="M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9B53D7-B010-4385-86E8-B767B1C59F96}" v="295" dt="2022-05-27T08:39:18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5822" autoAdjust="0"/>
  </p:normalViewPr>
  <p:slideViewPr>
    <p:cSldViewPr snapToObjects="1">
      <p:cViewPr varScale="1">
        <p:scale>
          <a:sx n="99" d="100"/>
          <a:sy n="99" d="100"/>
        </p:scale>
        <p:origin x="14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e Sopp" userId="52ad90c5-5bc7-4452-a452-53bac2b4994f" providerId="ADAL" clId="{372EF8E4-186F-47F8-9952-C87C24C8077C}"/>
    <pc:docChg chg="undo custSel addSld delSld modSld sldOrd">
      <pc:chgData name="Ave Sopp" userId="52ad90c5-5bc7-4452-a452-53bac2b4994f" providerId="ADAL" clId="{372EF8E4-186F-47F8-9952-C87C24C8077C}" dt="2021-09-08T12:12:00.352" v="2798" actId="20577"/>
      <pc:docMkLst>
        <pc:docMk/>
      </pc:docMkLst>
      <pc:sldChg chg="modSp mod">
        <pc:chgData name="Ave Sopp" userId="52ad90c5-5bc7-4452-a452-53bac2b4994f" providerId="ADAL" clId="{372EF8E4-186F-47F8-9952-C87C24C8077C}" dt="2021-08-31T17:33:56.433" v="2770" actId="20577"/>
        <pc:sldMkLst>
          <pc:docMk/>
          <pc:sldMk cId="0" sldId="256"/>
        </pc:sldMkLst>
        <pc:spChg chg="mod">
          <ac:chgData name="Ave Sopp" userId="52ad90c5-5bc7-4452-a452-53bac2b4994f" providerId="ADAL" clId="{372EF8E4-186F-47F8-9952-C87C24C8077C}" dt="2021-08-31T17:33:56.433" v="2770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372EF8E4-186F-47F8-9952-C87C24C8077C}" dt="2021-08-30T09:16:24.612" v="1299" actId="20577"/>
        <pc:sldMkLst>
          <pc:docMk/>
          <pc:sldMk cId="0" sldId="258"/>
        </pc:sldMkLst>
        <pc:spChg chg="mod">
          <ac:chgData name="Ave Sopp" userId="52ad90c5-5bc7-4452-a452-53bac2b4994f" providerId="ADAL" clId="{372EF8E4-186F-47F8-9952-C87C24C8077C}" dt="2021-08-30T09:16:24.612" v="1299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372EF8E4-186F-47F8-9952-C87C24C8077C}" dt="2021-08-31T13:01:41.213" v="1594" actId="20577"/>
        <pc:sldMkLst>
          <pc:docMk/>
          <pc:sldMk cId="4009369695" sldId="259"/>
        </pc:sldMkLst>
        <pc:spChg chg="mod">
          <ac:chgData name="Ave Sopp" userId="52ad90c5-5bc7-4452-a452-53bac2b4994f" providerId="ADAL" clId="{372EF8E4-186F-47F8-9952-C87C24C8077C}" dt="2021-08-31T13:01:41.213" v="1594" actId="20577"/>
          <ac:spMkLst>
            <pc:docMk/>
            <pc:sldMk cId="4009369695" sldId="259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372EF8E4-186F-47F8-9952-C87C24C8077C}" dt="2021-08-30T15:13:54.406" v="1556" actId="6549"/>
        <pc:sldMkLst>
          <pc:docMk/>
          <pc:sldMk cId="2125854190" sldId="260"/>
        </pc:sldMkLst>
        <pc:spChg chg="mod">
          <ac:chgData name="Ave Sopp" userId="52ad90c5-5bc7-4452-a452-53bac2b4994f" providerId="ADAL" clId="{372EF8E4-186F-47F8-9952-C87C24C8077C}" dt="2021-08-30T15:13:54.406" v="1556" actId="6549"/>
          <ac:spMkLst>
            <pc:docMk/>
            <pc:sldMk cId="2125854190" sldId="260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372EF8E4-186F-47F8-9952-C87C24C8077C}" dt="2021-08-30T09:10:58.374" v="1159" actId="6549"/>
        <pc:sldMkLst>
          <pc:docMk/>
          <pc:sldMk cId="2313880508" sldId="262"/>
        </pc:sldMkLst>
        <pc:spChg chg="mod">
          <ac:chgData name="Ave Sopp" userId="52ad90c5-5bc7-4452-a452-53bac2b4994f" providerId="ADAL" clId="{372EF8E4-186F-47F8-9952-C87C24C8077C}" dt="2021-08-30T09:10:58.374" v="1159" actId="6549"/>
          <ac:spMkLst>
            <pc:docMk/>
            <pc:sldMk cId="2313880508" sldId="262"/>
            <ac:spMk id="3" creationId="{00000000-0000-0000-0000-000000000000}"/>
          </ac:spMkLst>
        </pc:spChg>
      </pc:sldChg>
      <pc:sldChg chg="modSp mod">
        <pc:chgData name="Ave Sopp" userId="52ad90c5-5bc7-4452-a452-53bac2b4994f" providerId="ADAL" clId="{372EF8E4-186F-47F8-9952-C87C24C8077C}" dt="2021-08-31T13:00:27.621" v="1592" actId="207"/>
        <pc:sldMkLst>
          <pc:docMk/>
          <pc:sldMk cId="393397330" sldId="263"/>
        </pc:sldMkLst>
        <pc:spChg chg="mod">
          <ac:chgData name="Ave Sopp" userId="52ad90c5-5bc7-4452-a452-53bac2b4994f" providerId="ADAL" clId="{372EF8E4-186F-47F8-9952-C87C24C8077C}" dt="2021-08-31T13:00:27.621" v="1592" actId="207"/>
          <ac:spMkLst>
            <pc:docMk/>
            <pc:sldMk cId="393397330" sldId="263"/>
            <ac:spMk id="3" creationId="{C75540F2-222F-4789-AD05-4D70CDA4865B}"/>
          </ac:spMkLst>
        </pc:spChg>
      </pc:sldChg>
      <pc:sldChg chg="modSp">
        <pc:chgData name="Ave Sopp" userId="52ad90c5-5bc7-4452-a452-53bac2b4994f" providerId="ADAL" clId="{372EF8E4-186F-47F8-9952-C87C24C8077C}" dt="2021-08-30T15:39:53.596" v="1587" actId="20577"/>
        <pc:sldMkLst>
          <pc:docMk/>
          <pc:sldMk cId="1905766818" sldId="264"/>
        </pc:sldMkLst>
        <pc:spChg chg="mod">
          <ac:chgData name="Ave Sopp" userId="52ad90c5-5bc7-4452-a452-53bac2b4994f" providerId="ADAL" clId="{372EF8E4-186F-47F8-9952-C87C24C8077C}" dt="2021-08-30T15:39:53.596" v="1587" actId="20577"/>
          <ac:spMkLst>
            <pc:docMk/>
            <pc:sldMk cId="1905766818" sldId="264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372EF8E4-186F-47F8-9952-C87C24C8077C}" dt="2021-09-08T12:12:00.352" v="2798" actId="20577"/>
        <pc:sldMkLst>
          <pc:docMk/>
          <pc:sldMk cId="3409815787" sldId="267"/>
        </pc:sldMkLst>
        <pc:spChg chg="mod">
          <ac:chgData name="Ave Sopp" userId="52ad90c5-5bc7-4452-a452-53bac2b4994f" providerId="ADAL" clId="{372EF8E4-186F-47F8-9952-C87C24C8077C}" dt="2021-09-08T12:12:00.352" v="2798" actId="20577"/>
          <ac:spMkLst>
            <pc:docMk/>
            <pc:sldMk cId="3409815787" sldId="267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372EF8E4-186F-47F8-9952-C87C24C8077C}" dt="2021-08-31T16:06:24.699" v="2768" actId="20577"/>
        <pc:sldMkLst>
          <pc:docMk/>
          <pc:sldMk cId="4284289723" sldId="270"/>
        </pc:sldMkLst>
        <pc:spChg chg="mod">
          <ac:chgData name="Ave Sopp" userId="52ad90c5-5bc7-4452-a452-53bac2b4994f" providerId="ADAL" clId="{372EF8E4-186F-47F8-9952-C87C24C8077C}" dt="2021-08-31T16:06:24.699" v="2768" actId="20577"/>
          <ac:spMkLst>
            <pc:docMk/>
            <pc:sldMk cId="4284289723" sldId="270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372EF8E4-186F-47F8-9952-C87C24C8077C}" dt="2021-08-31T13:20:24.565" v="1631" actId="207"/>
        <pc:sldMkLst>
          <pc:docMk/>
          <pc:sldMk cId="2654900251" sldId="272"/>
        </pc:sldMkLst>
        <pc:spChg chg="mod">
          <ac:chgData name="Ave Sopp" userId="52ad90c5-5bc7-4452-a452-53bac2b4994f" providerId="ADAL" clId="{372EF8E4-186F-47F8-9952-C87C24C8077C}" dt="2021-08-31T13:20:24.565" v="1631" actId="207"/>
          <ac:spMkLst>
            <pc:docMk/>
            <pc:sldMk cId="2654900251" sldId="272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372EF8E4-186F-47F8-9952-C87C24C8077C}" dt="2021-08-31T13:29:15.382" v="1647" actId="207"/>
        <pc:sldMkLst>
          <pc:docMk/>
          <pc:sldMk cId="2435279031" sldId="273"/>
        </pc:sldMkLst>
        <pc:spChg chg="mod">
          <ac:chgData name="Ave Sopp" userId="52ad90c5-5bc7-4452-a452-53bac2b4994f" providerId="ADAL" clId="{372EF8E4-186F-47F8-9952-C87C24C8077C}" dt="2021-08-31T13:29:15.382" v="1647" actId="207"/>
          <ac:spMkLst>
            <pc:docMk/>
            <pc:sldMk cId="2435279031" sldId="273"/>
            <ac:spMk id="3" creationId="{00000000-0000-0000-0000-000000000000}"/>
          </ac:spMkLst>
        </pc:spChg>
      </pc:sldChg>
      <pc:sldChg chg="modSp mod">
        <pc:chgData name="Ave Sopp" userId="52ad90c5-5bc7-4452-a452-53bac2b4994f" providerId="ADAL" clId="{372EF8E4-186F-47F8-9952-C87C24C8077C}" dt="2021-08-31T16:03:38.602" v="2764" actId="20577"/>
        <pc:sldMkLst>
          <pc:docMk/>
          <pc:sldMk cId="788252464" sldId="276"/>
        </pc:sldMkLst>
        <pc:spChg chg="mod">
          <ac:chgData name="Ave Sopp" userId="52ad90c5-5bc7-4452-a452-53bac2b4994f" providerId="ADAL" clId="{372EF8E4-186F-47F8-9952-C87C24C8077C}" dt="2021-08-31T16:03:38.602" v="2764" actId="20577"/>
          <ac:spMkLst>
            <pc:docMk/>
            <pc:sldMk cId="788252464" sldId="276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372EF8E4-186F-47F8-9952-C87C24C8077C}" dt="2021-08-31T13:26:20.372" v="1646" actId="207"/>
        <pc:sldMkLst>
          <pc:docMk/>
          <pc:sldMk cId="3690902103" sldId="279"/>
        </pc:sldMkLst>
        <pc:spChg chg="mod">
          <ac:chgData name="Ave Sopp" userId="52ad90c5-5bc7-4452-a452-53bac2b4994f" providerId="ADAL" clId="{372EF8E4-186F-47F8-9952-C87C24C8077C}" dt="2021-08-31T13:26:20.372" v="1646" actId="207"/>
          <ac:spMkLst>
            <pc:docMk/>
            <pc:sldMk cId="3690902103" sldId="279"/>
            <ac:spMk id="3" creationId="{00000000-0000-0000-0000-000000000000}"/>
          </ac:spMkLst>
        </pc:spChg>
      </pc:sldChg>
      <pc:sldChg chg="modSp add del mod ord modAnim">
        <pc:chgData name="Ave Sopp" userId="52ad90c5-5bc7-4452-a452-53bac2b4994f" providerId="ADAL" clId="{372EF8E4-186F-47F8-9952-C87C24C8077C}" dt="2021-08-26T09:23:26.189" v="232" actId="2696"/>
        <pc:sldMkLst>
          <pc:docMk/>
          <pc:sldMk cId="2980463310" sldId="282"/>
        </pc:sldMkLst>
        <pc:spChg chg="mod">
          <ac:chgData name="Ave Sopp" userId="52ad90c5-5bc7-4452-a452-53bac2b4994f" providerId="ADAL" clId="{372EF8E4-186F-47F8-9952-C87C24C8077C}" dt="2021-08-26T09:19:14.224" v="231" actId="6549"/>
          <ac:spMkLst>
            <pc:docMk/>
            <pc:sldMk cId="2980463310" sldId="282"/>
            <ac:spMk id="2" creationId="{00000000-0000-0000-0000-000000000000}"/>
          </ac:spMkLst>
        </pc:spChg>
        <pc:spChg chg="mod">
          <ac:chgData name="Ave Sopp" userId="52ad90c5-5bc7-4452-a452-53bac2b4994f" providerId="ADAL" clId="{372EF8E4-186F-47F8-9952-C87C24C8077C}" dt="2021-08-26T09:19:02.837" v="230" actId="27636"/>
          <ac:spMkLst>
            <pc:docMk/>
            <pc:sldMk cId="2980463310" sldId="282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372EF8E4-186F-47F8-9952-C87C24C8077C}" dt="2021-08-31T20:41:17.119" v="2771" actId="20577"/>
        <pc:sldMkLst>
          <pc:docMk/>
          <pc:sldMk cId="960924905" sldId="283"/>
        </pc:sldMkLst>
        <pc:spChg chg="mod">
          <ac:chgData name="Ave Sopp" userId="52ad90c5-5bc7-4452-a452-53bac2b4994f" providerId="ADAL" clId="{372EF8E4-186F-47F8-9952-C87C24C8077C}" dt="2021-08-31T20:41:17.119" v="2771" actId="20577"/>
          <ac:spMkLst>
            <pc:docMk/>
            <pc:sldMk cId="960924905" sldId="283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372EF8E4-186F-47F8-9952-C87C24C8077C}" dt="2021-08-31T13:24:02.082" v="1645" actId="207"/>
        <pc:sldMkLst>
          <pc:docMk/>
          <pc:sldMk cId="2942265396" sldId="284"/>
        </pc:sldMkLst>
        <pc:spChg chg="mod">
          <ac:chgData name="Ave Sopp" userId="52ad90c5-5bc7-4452-a452-53bac2b4994f" providerId="ADAL" clId="{372EF8E4-186F-47F8-9952-C87C24C8077C}" dt="2021-08-31T13:24:02.082" v="1645" actId="207"/>
          <ac:spMkLst>
            <pc:docMk/>
            <pc:sldMk cId="2942265396" sldId="284"/>
            <ac:spMk id="3" creationId="{00000000-0000-0000-0000-000000000000}"/>
          </ac:spMkLst>
        </pc:spChg>
      </pc:sldChg>
      <pc:sldChg chg="modSp mod">
        <pc:chgData name="Ave Sopp" userId="52ad90c5-5bc7-4452-a452-53bac2b4994f" providerId="ADAL" clId="{372EF8E4-186F-47F8-9952-C87C24C8077C}" dt="2021-08-31T16:04:23.864" v="2765" actId="20577"/>
        <pc:sldMkLst>
          <pc:docMk/>
          <pc:sldMk cId="2577003225" sldId="286"/>
        </pc:sldMkLst>
        <pc:spChg chg="mod">
          <ac:chgData name="Ave Sopp" userId="52ad90c5-5bc7-4452-a452-53bac2b4994f" providerId="ADAL" clId="{372EF8E4-186F-47F8-9952-C87C24C8077C}" dt="2021-08-31T16:04:23.864" v="2765" actId="20577"/>
          <ac:spMkLst>
            <pc:docMk/>
            <pc:sldMk cId="2577003225" sldId="286"/>
            <ac:spMk id="3" creationId="{00000000-0000-0000-0000-000000000000}"/>
          </ac:spMkLst>
        </pc:spChg>
      </pc:sldChg>
      <pc:sldChg chg="modSp add mod modAnim">
        <pc:chgData name="Ave Sopp" userId="52ad90c5-5bc7-4452-a452-53bac2b4994f" providerId="ADAL" clId="{372EF8E4-186F-47F8-9952-C87C24C8077C}" dt="2021-08-31T15:48:19.990" v="2533" actId="113"/>
        <pc:sldMkLst>
          <pc:docMk/>
          <pc:sldMk cId="2586529325" sldId="287"/>
        </pc:sldMkLst>
        <pc:spChg chg="mod">
          <ac:chgData name="Ave Sopp" userId="52ad90c5-5bc7-4452-a452-53bac2b4994f" providerId="ADAL" clId="{372EF8E4-186F-47F8-9952-C87C24C8077C}" dt="2021-08-31T15:04:42.191" v="1915" actId="20577"/>
          <ac:spMkLst>
            <pc:docMk/>
            <pc:sldMk cId="2586529325" sldId="287"/>
            <ac:spMk id="2" creationId="{00000000-0000-0000-0000-000000000000}"/>
          </ac:spMkLst>
        </pc:spChg>
        <pc:spChg chg="mod">
          <ac:chgData name="Ave Sopp" userId="52ad90c5-5bc7-4452-a452-53bac2b4994f" providerId="ADAL" clId="{372EF8E4-186F-47F8-9952-C87C24C8077C}" dt="2021-08-31T15:48:19.990" v="2533" actId="113"/>
          <ac:spMkLst>
            <pc:docMk/>
            <pc:sldMk cId="2586529325" sldId="287"/>
            <ac:spMk id="3" creationId="{00000000-0000-0000-0000-000000000000}"/>
          </ac:spMkLst>
        </pc:spChg>
      </pc:sldChg>
    </pc:docChg>
  </pc:docChgLst>
  <pc:docChgLst>
    <pc:chgData name="Ave Sopp" userId="52ad90c5-5bc7-4452-a452-53bac2b4994f" providerId="ADAL" clId="{E79B53D7-B010-4385-86E8-B767B1C59F96}"/>
    <pc:docChg chg="undo custSel addSld delSld modSld">
      <pc:chgData name="Ave Sopp" userId="52ad90c5-5bc7-4452-a452-53bac2b4994f" providerId="ADAL" clId="{E79B53D7-B010-4385-86E8-B767B1C59F96}" dt="2022-05-27T08:42:06.469" v="365" actId="12"/>
      <pc:docMkLst>
        <pc:docMk/>
      </pc:docMkLst>
      <pc:sldChg chg="modSp mod">
        <pc:chgData name="Ave Sopp" userId="52ad90c5-5bc7-4452-a452-53bac2b4994f" providerId="ADAL" clId="{E79B53D7-B010-4385-86E8-B767B1C59F96}" dt="2022-05-27T07:25:23.670" v="38" actId="20577"/>
        <pc:sldMkLst>
          <pc:docMk/>
          <pc:sldMk cId="0" sldId="256"/>
        </pc:sldMkLst>
        <pc:spChg chg="mod">
          <ac:chgData name="Ave Sopp" userId="52ad90c5-5bc7-4452-a452-53bac2b4994f" providerId="ADAL" clId="{E79B53D7-B010-4385-86E8-B767B1C59F96}" dt="2022-05-27T07:25:23.670" v="38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Ave Sopp" userId="52ad90c5-5bc7-4452-a452-53bac2b4994f" providerId="ADAL" clId="{E79B53D7-B010-4385-86E8-B767B1C59F96}" dt="2022-05-27T07:21:12.501" v="1" actId="6549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E79B53D7-B010-4385-86E8-B767B1C59F96}" dt="2022-05-27T08:22:48.561" v="241" actId="20577"/>
        <pc:sldMkLst>
          <pc:docMk/>
          <pc:sldMk cId="4009369695" sldId="259"/>
        </pc:sldMkLst>
        <pc:spChg chg="mod">
          <ac:chgData name="Ave Sopp" userId="52ad90c5-5bc7-4452-a452-53bac2b4994f" providerId="ADAL" clId="{E79B53D7-B010-4385-86E8-B767B1C59F96}" dt="2022-05-27T08:22:48.561" v="241" actId="20577"/>
          <ac:spMkLst>
            <pc:docMk/>
            <pc:sldMk cId="4009369695" sldId="259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E79B53D7-B010-4385-86E8-B767B1C59F96}" dt="2022-05-27T07:42:52.340" v="123" actId="20577"/>
        <pc:sldMkLst>
          <pc:docMk/>
          <pc:sldMk cId="2125854190" sldId="260"/>
        </pc:sldMkLst>
        <pc:spChg chg="mod">
          <ac:chgData name="Ave Sopp" userId="52ad90c5-5bc7-4452-a452-53bac2b4994f" providerId="ADAL" clId="{E79B53D7-B010-4385-86E8-B767B1C59F96}" dt="2022-05-27T07:42:52.340" v="123" actId="20577"/>
          <ac:spMkLst>
            <pc:docMk/>
            <pc:sldMk cId="2125854190" sldId="260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E79B53D7-B010-4385-86E8-B767B1C59F96}" dt="2022-05-27T07:34:33.575" v="85" actId="27636"/>
        <pc:sldMkLst>
          <pc:docMk/>
          <pc:sldMk cId="2313880508" sldId="262"/>
        </pc:sldMkLst>
        <pc:spChg chg="mod">
          <ac:chgData name="Ave Sopp" userId="52ad90c5-5bc7-4452-a452-53bac2b4994f" providerId="ADAL" clId="{E79B53D7-B010-4385-86E8-B767B1C59F96}" dt="2022-05-27T07:34:06.114" v="81" actId="20577"/>
          <ac:spMkLst>
            <pc:docMk/>
            <pc:sldMk cId="2313880508" sldId="262"/>
            <ac:spMk id="2" creationId="{00000000-0000-0000-0000-000000000000}"/>
          </ac:spMkLst>
        </pc:spChg>
        <pc:spChg chg="mod">
          <ac:chgData name="Ave Sopp" userId="52ad90c5-5bc7-4452-a452-53bac2b4994f" providerId="ADAL" clId="{E79B53D7-B010-4385-86E8-B767B1C59F96}" dt="2022-05-27T07:34:33.575" v="85" actId="27636"/>
          <ac:spMkLst>
            <pc:docMk/>
            <pc:sldMk cId="2313880508" sldId="262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E79B53D7-B010-4385-86E8-B767B1C59F96}" dt="2022-05-27T07:32:27.240" v="70" actId="27636"/>
        <pc:sldMkLst>
          <pc:docMk/>
          <pc:sldMk cId="393397330" sldId="263"/>
        </pc:sldMkLst>
        <pc:spChg chg="mod">
          <ac:chgData name="Ave Sopp" userId="52ad90c5-5bc7-4452-a452-53bac2b4994f" providerId="ADAL" clId="{E79B53D7-B010-4385-86E8-B767B1C59F96}" dt="2022-05-27T07:26:12.576" v="41" actId="6549"/>
          <ac:spMkLst>
            <pc:docMk/>
            <pc:sldMk cId="393397330" sldId="263"/>
            <ac:spMk id="2" creationId="{21F5DFC6-604F-400C-A06E-05C90C9CB214}"/>
          </ac:spMkLst>
        </pc:spChg>
        <pc:spChg chg="mod">
          <ac:chgData name="Ave Sopp" userId="52ad90c5-5bc7-4452-a452-53bac2b4994f" providerId="ADAL" clId="{E79B53D7-B010-4385-86E8-B767B1C59F96}" dt="2022-05-27T07:32:27.240" v="70" actId="27636"/>
          <ac:spMkLst>
            <pc:docMk/>
            <pc:sldMk cId="393397330" sldId="263"/>
            <ac:spMk id="3" creationId="{C75540F2-222F-4789-AD05-4D70CDA4865B}"/>
          </ac:spMkLst>
        </pc:spChg>
      </pc:sldChg>
      <pc:sldChg chg="modSp">
        <pc:chgData name="Ave Sopp" userId="52ad90c5-5bc7-4452-a452-53bac2b4994f" providerId="ADAL" clId="{E79B53D7-B010-4385-86E8-B767B1C59F96}" dt="2022-05-27T07:45:11.818" v="129" actId="113"/>
        <pc:sldMkLst>
          <pc:docMk/>
          <pc:sldMk cId="3409815787" sldId="267"/>
        </pc:sldMkLst>
        <pc:spChg chg="mod">
          <ac:chgData name="Ave Sopp" userId="52ad90c5-5bc7-4452-a452-53bac2b4994f" providerId="ADAL" clId="{E79B53D7-B010-4385-86E8-B767B1C59F96}" dt="2022-05-27T07:45:11.818" v="129" actId="113"/>
          <ac:spMkLst>
            <pc:docMk/>
            <pc:sldMk cId="3409815787" sldId="267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E79B53D7-B010-4385-86E8-B767B1C59F96}" dt="2022-05-27T08:39:25.206" v="354" actId="21"/>
        <pc:sldMkLst>
          <pc:docMk/>
          <pc:sldMk cId="3440432348" sldId="268"/>
        </pc:sldMkLst>
        <pc:spChg chg="mod">
          <ac:chgData name="Ave Sopp" userId="52ad90c5-5bc7-4452-a452-53bac2b4994f" providerId="ADAL" clId="{E79B53D7-B010-4385-86E8-B767B1C59F96}" dt="2022-05-27T08:39:25.206" v="354" actId="21"/>
          <ac:spMkLst>
            <pc:docMk/>
            <pc:sldMk cId="3440432348" sldId="268"/>
            <ac:spMk id="3" creationId="{00000000-0000-0000-0000-000000000000}"/>
          </ac:spMkLst>
        </pc:spChg>
      </pc:sldChg>
      <pc:sldChg chg="addSp modSp mod">
        <pc:chgData name="Ave Sopp" userId="52ad90c5-5bc7-4452-a452-53bac2b4994f" providerId="ADAL" clId="{E79B53D7-B010-4385-86E8-B767B1C59F96}" dt="2022-05-27T08:42:06.469" v="365" actId="12"/>
        <pc:sldMkLst>
          <pc:docMk/>
          <pc:sldMk cId="1198802084" sldId="269"/>
        </pc:sldMkLst>
        <pc:spChg chg="add mod">
          <ac:chgData name="Ave Sopp" userId="52ad90c5-5bc7-4452-a452-53bac2b4994f" providerId="ADAL" clId="{E79B53D7-B010-4385-86E8-B767B1C59F96}" dt="2022-05-27T08:42:06.469" v="365" actId="12"/>
          <ac:spMkLst>
            <pc:docMk/>
            <pc:sldMk cId="1198802084" sldId="269"/>
            <ac:spMk id="7" creationId="{6942568F-D720-42C3-9A86-C25A6A340708}"/>
          </ac:spMkLst>
        </pc:spChg>
        <pc:picChg chg="mod">
          <ac:chgData name="Ave Sopp" userId="52ad90c5-5bc7-4452-a452-53bac2b4994f" providerId="ADAL" clId="{E79B53D7-B010-4385-86E8-B767B1C59F96}" dt="2022-05-27T08:41:33.034" v="362" actId="1076"/>
          <ac:picMkLst>
            <pc:docMk/>
            <pc:sldMk cId="1198802084" sldId="269"/>
            <ac:picMk id="5" creationId="{4888A26A-9597-436D-9437-44B3FE5DC6E8}"/>
          </ac:picMkLst>
        </pc:picChg>
      </pc:sldChg>
      <pc:sldChg chg="modSp">
        <pc:chgData name="Ave Sopp" userId="52ad90c5-5bc7-4452-a452-53bac2b4994f" providerId="ADAL" clId="{E79B53D7-B010-4385-86E8-B767B1C59F96}" dt="2022-05-27T07:50:22.899" v="135" actId="20577"/>
        <pc:sldMkLst>
          <pc:docMk/>
          <pc:sldMk cId="4284289723" sldId="270"/>
        </pc:sldMkLst>
        <pc:spChg chg="mod">
          <ac:chgData name="Ave Sopp" userId="52ad90c5-5bc7-4452-a452-53bac2b4994f" providerId="ADAL" clId="{E79B53D7-B010-4385-86E8-B767B1C59F96}" dt="2022-05-27T07:50:22.899" v="135" actId="20577"/>
          <ac:spMkLst>
            <pc:docMk/>
            <pc:sldMk cId="4284289723" sldId="270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E79B53D7-B010-4385-86E8-B767B1C59F96}" dt="2022-05-27T08:07:11.921" v="216" actId="113"/>
        <pc:sldMkLst>
          <pc:docMk/>
          <pc:sldMk cId="2435279031" sldId="273"/>
        </pc:sldMkLst>
        <pc:spChg chg="mod">
          <ac:chgData name="Ave Sopp" userId="52ad90c5-5bc7-4452-a452-53bac2b4994f" providerId="ADAL" clId="{E79B53D7-B010-4385-86E8-B767B1C59F96}" dt="2022-05-27T08:07:11.921" v="216" actId="113"/>
          <ac:spMkLst>
            <pc:docMk/>
            <pc:sldMk cId="2435279031" sldId="273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E79B53D7-B010-4385-86E8-B767B1C59F96}" dt="2022-05-27T07:52:57.758" v="138" actId="20577"/>
        <pc:sldMkLst>
          <pc:docMk/>
          <pc:sldMk cId="676050951" sldId="275"/>
        </pc:sldMkLst>
        <pc:spChg chg="mod">
          <ac:chgData name="Ave Sopp" userId="52ad90c5-5bc7-4452-a452-53bac2b4994f" providerId="ADAL" clId="{E79B53D7-B010-4385-86E8-B767B1C59F96}" dt="2022-05-27T07:52:57.758" v="138" actId="20577"/>
          <ac:spMkLst>
            <pc:docMk/>
            <pc:sldMk cId="676050951" sldId="275"/>
            <ac:spMk id="3" creationId="{00000000-0000-0000-0000-000000000000}"/>
          </ac:spMkLst>
        </pc:spChg>
      </pc:sldChg>
      <pc:sldChg chg="modSp modAnim">
        <pc:chgData name="Ave Sopp" userId="52ad90c5-5bc7-4452-a452-53bac2b4994f" providerId="ADAL" clId="{E79B53D7-B010-4385-86E8-B767B1C59F96}" dt="2022-05-27T07:58:01.620" v="144" actId="20577"/>
        <pc:sldMkLst>
          <pc:docMk/>
          <pc:sldMk cId="3690902103" sldId="279"/>
        </pc:sldMkLst>
        <pc:spChg chg="mod">
          <ac:chgData name="Ave Sopp" userId="52ad90c5-5bc7-4452-a452-53bac2b4994f" providerId="ADAL" clId="{E79B53D7-B010-4385-86E8-B767B1C59F96}" dt="2022-05-27T07:58:01.620" v="144" actId="20577"/>
          <ac:spMkLst>
            <pc:docMk/>
            <pc:sldMk cId="3690902103" sldId="279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E79B53D7-B010-4385-86E8-B767B1C59F96}" dt="2022-05-27T08:01:12.244" v="149" actId="20577"/>
        <pc:sldMkLst>
          <pc:docMk/>
          <pc:sldMk cId="1187192134" sldId="280"/>
        </pc:sldMkLst>
        <pc:spChg chg="mod">
          <ac:chgData name="Ave Sopp" userId="52ad90c5-5bc7-4452-a452-53bac2b4994f" providerId="ADAL" clId="{E79B53D7-B010-4385-86E8-B767B1C59F96}" dt="2022-05-27T08:01:12.244" v="149" actId="20577"/>
          <ac:spMkLst>
            <pc:docMk/>
            <pc:sldMk cId="1187192134" sldId="280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E79B53D7-B010-4385-86E8-B767B1C59F96}" dt="2022-05-27T07:43:17.467" v="124" actId="6549"/>
        <pc:sldMkLst>
          <pc:docMk/>
          <pc:sldMk cId="2926354448" sldId="282"/>
        </pc:sldMkLst>
        <pc:spChg chg="mod">
          <ac:chgData name="Ave Sopp" userId="52ad90c5-5bc7-4452-a452-53bac2b4994f" providerId="ADAL" clId="{E79B53D7-B010-4385-86E8-B767B1C59F96}" dt="2022-05-27T07:43:17.467" v="124" actId="6549"/>
          <ac:spMkLst>
            <pc:docMk/>
            <pc:sldMk cId="2926354448" sldId="282"/>
            <ac:spMk id="3" creationId="{00000000-0000-0000-0000-000000000000}"/>
          </ac:spMkLst>
        </pc:spChg>
      </pc:sldChg>
      <pc:sldChg chg="modSp modAnim">
        <pc:chgData name="Ave Sopp" userId="52ad90c5-5bc7-4452-a452-53bac2b4994f" providerId="ADAL" clId="{E79B53D7-B010-4385-86E8-B767B1C59F96}" dt="2022-05-27T07:44:20.652" v="127" actId="6549"/>
        <pc:sldMkLst>
          <pc:docMk/>
          <pc:sldMk cId="960924905" sldId="283"/>
        </pc:sldMkLst>
        <pc:spChg chg="mod">
          <ac:chgData name="Ave Sopp" userId="52ad90c5-5bc7-4452-a452-53bac2b4994f" providerId="ADAL" clId="{E79B53D7-B010-4385-86E8-B767B1C59F96}" dt="2022-05-27T07:44:20.652" v="127" actId="6549"/>
          <ac:spMkLst>
            <pc:docMk/>
            <pc:sldMk cId="960924905" sldId="283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E79B53D7-B010-4385-86E8-B767B1C59F96}" dt="2022-05-27T07:55:05.149" v="142" actId="20577"/>
        <pc:sldMkLst>
          <pc:docMk/>
          <pc:sldMk cId="2942265396" sldId="284"/>
        </pc:sldMkLst>
        <pc:spChg chg="mod">
          <ac:chgData name="Ave Sopp" userId="52ad90c5-5bc7-4452-a452-53bac2b4994f" providerId="ADAL" clId="{E79B53D7-B010-4385-86E8-B767B1C59F96}" dt="2022-05-27T07:55:05.149" v="142" actId="20577"/>
          <ac:spMkLst>
            <pc:docMk/>
            <pc:sldMk cId="2942265396" sldId="284"/>
            <ac:spMk id="3" creationId="{00000000-0000-0000-0000-000000000000}"/>
          </ac:spMkLst>
        </pc:spChg>
      </pc:sldChg>
      <pc:sldChg chg="new del">
        <pc:chgData name="Ave Sopp" userId="52ad90c5-5bc7-4452-a452-53bac2b4994f" providerId="ADAL" clId="{E79B53D7-B010-4385-86E8-B767B1C59F96}" dt="2022-05-27T08:41:13.100" v="360" actId="2696"/>
        <pc:sldMkLst>
          <pc:docMk/>
          <pc:sldMk cId="2080216992" sldId="288"/>
        </pc:sldMkLst>
      </pc:sldChg>
    </pc:docChg>
  </pc:docChgLst>
  <pc:docChgLst>
    <pc:chgData name="Ave Sopp" userId="52ad90c5-5bc7-4452-a452-53bac2b4994f" providerId="ADAL" clId="{EB14DF74-676F-456D-9D00-6CF322D2FED4}"/>
    <pc:docChg chg="custSel modSld">
      <pc:chgData name="Ave Sopp" userId="52ad90c5-5bc7-4452-a452-53bac2b4994f" providerId="ADAL" clId="{EB14DF74-676F-456D-9D00-6CF322D2FED4}" dt="2022-05-02T13:01:03.719" v="285" actId="20577"/>
      <pc:docMkLst>
        <pc:docMk/>
      </pc:docMkLst>
      <pc:sldChg chg="modSp mod">
        <pc:chgData name="Ave Sopp" userId="52ad90c5-5bc7-4452-a452-53bac2b4994f" providerId="ADAL" clId="{EB14DF74-676F-456D-9D00-6CF322D2FED4}" dt="2022-05-02T12:48:45.212" v="86" actId="20577"/>
        <pc:sldMkLst>
          <pc:docMk/>
          <pc:sldMk cId="0" sldId="256"/>
        </pc:sldMkLst>
        <pc:spChg chg="mod">
          <ac:chgData name="Ave Sopp" userId="52ad90c5-5bc7-4452-a452-53bac2b4994f" providerId="ADAL" clId="{EB14DF74-676F-456D-9D00-6CF322D2FED4}" dt="2022-05-02T12:48:45.212" v="86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EB14DF74-676F-456D-9D00-6CF322D2FED4}" dt="2022-05-02T13:01:03.719" v="285" actId="20577"/>
        <pc:sldMkLst>
          <pc:docMk/>
          <pc:sldMk cId="3690902103" sldId="279"/>
        </pc:sldMkLst>
        <pc:spChg chg="mod">
          <ac:chgData name="Ave Sopp" userId="52ad90c5-5bc7-4452-a452-53bac2b4994f" providerId="ADAL" clId="{EB14DF74-676F-456D-9D00-6CF322D2FED4}" dt="2022-05-02T13:01:03.719" v="285" actId="20577"/>
          <ac:spMkLst>
            <pc:docMk/>
            <pc:sldMk cId="3690902103" sldId="27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525F-4E93-7B4C-9218-9B48A6C07EB1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66B3-9369-7B46-A7A4-97A9DE05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0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66B3-9369-7B46-A7A4-97A9DE05E1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66B3-9369-7B46-A7A4-97A9DE05E1D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2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66B3-9369-7B46-A7A4-97A9DE05E1D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66B3-9369-7B46-A7A4-97A9DE05E1D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66B3-9369-7B46-A7A4-97A9DE05E1D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0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90345"/>
            <a:ext cx="7772400" cy="810105"/>
          </a:xfrm>
        </p:spPr>
        <p:txBody>
          <a:bodyPr/>
          <a:lstStyle>
            <a:lvl1pPr algn="r">
              <a:defRPr/>
            </a:lvl1pPr>
          </a:lstStyle>
          <a:p>
            <a:r>
              <a:rPr lang="et-EE" dirty="0"/>
              <a:t>Laulu- ja tantsupeost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Sten Weidebaum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D91B-ECA1-4CB9-9207-9B5598A9829B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_pohi_blank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790345"/>
          </a:xfrm>
          <a:prstGeom prst="rect">
            <a:avLst/>
          </a:prstGeom>
        </p:spPr>
      </p:pic>
      <p:pic>
        <p:nvPicPr>
          <p:cNvPr id="9" name="Picture 8" descr="Logo+nimi.sinin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9600" y="5638799"/>
            <a:ext cx="4099080" cy="7175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1D44-B9E5-4241-8436-E4E10DE3B461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_pohi_blank2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6062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229600" cy="338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/>
              <a:t>Click to edit Master text styles</a:t>
            </a:r>
          </a:p>
          <a:p>
            <a:pPr lvl="1"/>
            <a:r>
              <a:rPr lang="et-EE" dirty="0"/>
              <a:t>Second level</a:t>
            </a:r>
          </a:p>
          <a:p>
            <a:pPr lvl="2"/>
            <a:r>
              <a:rPr lang="et-EE" dirty="0"/>
              <a:t>Third level</a:t>
            </a:r>
          </a:p>
          <a:p>
            <a:pPr lvl="3"/>
            <a:r>
              <a:rPr lang="et-EE" dirty="0"/>
              <a:t>Fourth level</a:t>
            </a:r>
          </a:p>
          <a:p>
            <a:pPr lvl="4"/>
            <a:r>
              <a:rPr lang="et-E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E40F0-F68E-45BC-B192-15ECC0CE4325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4C0A5-4679-834F-B5E2-515CF975F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aldo.rtk.ee/" TargetMode="External"/><Relationship Id="rId2" Type="http://schemas.openxmlformats.org/officeDocument/2006/relationships/hyperlink" Target="https://maasikas.emta.ee/saqu/public/kmkrn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iregister.rik.e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ms@kul.ee" TargetMode="External"/><Relationship Id="rId2" Type="http://schemas.openxmlformats.org/officeDocument/2006/relationships/hyperlink" Target="http://www.laulupidu.e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etused@laulupidu.e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etused.kul.e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riregister.rik.e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etused.kul.e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535" y="2841050"/>
            <a:ext cx="7086600" cy="1470025"/>
          </a:xfrm>
        </p:spPr>
        <p:txBody>
          <a:bodyPr>
            <a:normAutofit fontScale="90000"/>
          </a:bodyPr>
          <a:lstStyle/>
          <a:p>
            <a:br>
              <a:rPr lang="et-E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t-E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t-E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t-E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Laulu- ja tantsupeoliikumises osalevate kollektiivide</a:t>
            </a:r>
            <a:r>
              <a:rPr lang="et-E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toetus</a:t>
            </a:r>
            <a:b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4016903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en-US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BF93E-16A0-440A-B63D-D4A8870D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/>
              <a:t>Nõuded taotlejale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t-EE" sz="3800" b="1" dirty="0"/>
              <a:t>Tema kollektiivi liikmete arv kooris on vähemalt 12, rahvatantsukollektiivis vähemalt 10, võimlemiskollektiivis 8, rahvamuusikakollektiivis vähemalt 6, sealhulgas 4 viisipilli, puhkpilliorkestris vähemalt 8 ja sümfooniaorkestris vähemalt 12 liiget.</a:t>
            </a:r>
          </a:p>
          <a:p>
            <a:pPr marL="0" indent="0">
              <a:buNone/>
            </a:pPr>
            <a:endParaRPr lang="et-EE" sz="3800" b="1" dirty="0"/>
          </a:p>
          <a:p>
            <a:pPr marL="0" indent="0">
              <a:buNone/>
            </a:pPr>
            <a:r>
              <a:rPr lang="et-EE" sz="3800" b="1" dirty="0"/>
              <a:t>T</a:t>
            </a:r>
            <a:r>
              <a:rPr lang="fi-FI" sz="3800" b="1" dirty="0" err="1"/>
              <a:t>ema</a:t>
            </a:r>
            <a:r>
              <a:rPr lang="fi-FI" sz="3800" b="1" dirty="0"/>
              <a:t> kollektiivi </a:t>
            </a:r>
            <a:r>
              <a:rPr lang="fi-FI" sz="3800" b="1" dirty="0" err="1"/>
              <a:t>liikmed</a:t>
            </a:r>
            <a:r>
              <a:rPr lang="fi-FI" sz="3800" b="1" dirty="0"/>
              <a:t> ei </a:t>
            </a:r>
            <a:r>
              <a:rPr lang="fi-FI" sz="3800" b="1" dirty="0" err="1"/>
              <a:t>kattu</a:t>
            </a:r>
            <a:r>
              <a:rPr lang="fi-FI" sz="3800" b="1" dirty="0"/>
              <a:t> </a:t>
            </a:r>
            <a:r>
              <a:rPr lang="fi-FI" sz="3800" b="1" dirty="0" err="1"/>
              <a:t>rohkem</a:t>
            </a:r>
            <a:r>
              <a:rPr lang="fi-FI" sz="3800" b="1" dirty="0"/>
              <a:t> </a:t>
            </a:r>
            <a:r>
              <a:rPr lang="fi-FI" sz="3800" b="1" dirty="0" err="1"/>
              <a:t>kui</a:t>
            </a:r>
            <a:r>
              <a:rPr lang="fi-FI" sz="3800" b="1" dirty="0"/>
              <a:t> 25% </a:t>
            </a:r>
            <a:r>
              <a:rPr lang="fi-FI" sz="3800" b="1" dirty="0" err="1"/>
              <a:t>ulatuses</a:t>
            </a:r>
            <a:r>
              <a:rPr lang="fi-FI" sz="3800" b="1" dirty="0"/>
              <a:t> </a:t>
            </a:r>
            <a:r>
              <a:rPr lang="fi-FI" sz="3800" b="1" dirty="0" err="1"/>
              <a:t>teise</a:t>
            </a:r>
            <a:r>
              <a:rPr lang="fi-FI" sz="3800" b="1" dirty="0"/>
              <a:t> kollektiivi </a:t>
            </a:r>
            <a:r>
              <a:rPr lang="fi-FI" sz="3800" b="1" dirty="0" err="1"/>
              <a:t>liikmeskonnaga</a:t>
            </a:r>
            <a:r>
              <a:rPr lang="fi-FI" sz="3800" b="1" dirty="0"/>
              <a:t>.</a:t>
            </a:r>
            <a:endParaRPr lang="et-EE" sz="3800" b="1" dirty="0"/>
          </a:p>
          <a:p>
            <a:pPr marL="0" indent="0">
              <a:buNone/>
            </a:pPr>
            <a:endParaRPr lang="et-EE" sz="3800" b="1" dirty="0"/>
          </a:p>
          <a:p>
            <a:pPr marL="0" indent="0">
              <a:buNone/>
            </a:pPr>
            <a:r>
              <a:rPr lang="et-EE" sz="3800" dirty="0"/>
              <a:t>Ehk - t</a:t>
            </a:r>
            <a:r>
              <a:rPr lang="fi-FI" sz="3800" dirty="0" err="1"/>
              <a:t>ema</a:t>
            </a:r>
            <a:r>
              <a:rPr lang="fi-FI" sz="3800" dirty="0"/>
              <a:t> kollektiivi </a:t>
            </a:r>
            <a:r>
              <a:rPr lang="fi-FI" sz="3800" dirty="0" err="1"/>
              <a:t>liikmed</a:t>
            </a:r>
            <a:r>
              <a:rPr lang="fi-FI" sz="3800" dirty="0"/>
              <a:t> ei </a:t>
            </a:r>
            <a:r>
              <a:rPr lang="fi-FI" sz="3800" dirty="0" err="1"/>
              <a:t>kattu</a:t>
            </a:r>
            <a:r>
              <a:rPr lang="fi-FI" sz="3800" dirty="0"/>
              <a:t> </a:t>
            </a:r>
            <a:r>
              <a:rPr lang="fi-FI" sz="3800" dirty="0" err="1"/>
              <a:t>rohkem</a:t>
            </a:r>
            <a:r>
              <a:rPr lang="fi-FI" sz="3800" dirty="0"/>
              <a:t> </a:t>
            </a:r>
            <a:r>
              <a:rPr lang="fi-FI" sz="3800" dirty="0" err="1"/>
              <a:t>kui</a:t>
            </a:r>
            <a:r>
              <a:rPr lang="fi-FI" sz="3800" dirty="0"/>
              <a:t> 25% </a:t>
            </a:r>
            <a:r>
              <a:rPr lang="fi-FI" sz="3800" dirty="0" err="1"/>
              <a:t>ulatuses</a:t>
            </a:r>
            <a:r>
              <a:rPr lang="fi-FI" sz="3800" dirty="0"/>
              <a:t> </a:t>
            </a:r>
            <a:r>
              <a:rPr lang="fi-FI" sz="3800" dirty="0" err="1"/>
              <a:t>teise</a:t>
            </a:r>
            <a:r>
              <a:rPr lang="fi-FI" sz="3800" dirty="0"/>
              <a:t> </a:t>
            </a:r>
            <a:r>
              <a:rPr lang="et-EE" sz="3800" u="sng" dirty="0"/>
              <a:t>samas liigis osaleva </a:t>
            </a:r>
            <a:r>
              <a:rPr lang="et-EE" sz="3800" dirty="0"/>
              <a:t>(näit segakoor) </a:t>
            </a:r>
            <a:r>
              <a:rPr lang="fi-FI" sz="3800" dirty="0"/>
              <a:t>kollektiivi </a:t>
            </a:r>
            <a:r>
              <a:rPr lang="fi-FI" sz="3800" dirty="0" err="1"/>
              <a:t>liikmeskonnaga</a:t>
            </a:r>
            <a:r>
              <a:rPr lang="fi-FI" sz="3800" dirty="0"/>
              <a:t>.</a:t>
            </a:r>
            <a:endParaRPr lang="et-EE" sz="3800" b="1" dirty="0"/>
          </a:p>
          <a:p>
            <a:pPr marL="0" indent="0">
              <a:buNone/>
            </a:pPr>
            <a:endParaRPr lang="et-EE" sz="3800" dirty="0"/>
          </a:p>
          <a:p>
            <a:pPr marL="0" indent="0">
              <a:buNone/>
            </a:pPr>
            <a:r>
              <a:rPr lang="et-EE" sz="3800" b="1" dirty="0">
                <a:solidFill>
                  <a:schemeClr val="accent2"/>
                </a:solidFill>
              </a:rPr>
              <a:t>NB! </a:t>
            </a:r>
            <a:r>
              <a:rPr lang="et-EE" sz="3800" dirty="0"/>
              <a:t>Enne taotlemist tuleb korrigeerida ELT SA registris kollektiivi ja kollektiivi liikmete andmed, kuna toimub andmete võrdluskontroll ELT SA peo registri ja TMS-s esitatud taotluse vahel.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7D70B-3472-455D-BE26-768A1E38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1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106016"/>
          </a:xfrm>
        </p:spPr>
        <p:txBody>
          <a:bodyPr>
            <a:normAutofit fontScale="90000"/>
          </a:bodyPr>
          <a:lstStyle/>
          <a:p>
            <a:r>
              <a:rPr lang="et-EE" sz="3100" b="1" dirty="0"/>
              <a:t>Taotlus peab muuhulgas sisaldama järgmisi andmeid ja dokumente:</a:t>
            </a:r>
            <a:br>
              <a:rPr lang="et-EE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363272" cy="3993307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fi-FI" sz="2200" b="1" dirty="0" err="1"/>
              <a:t>üldandmed</a:t>
            </a:r>
            <a:r>
              <a:rPr lang="fi-FI" sz="2200" b="1" dirty="0"/>
              <a:t> </a:t>
            </a:r>
            <a:r>
              <a:rPr lang="fi-FI" sz="2200" b="1" dirty="0" err="1"/>
              <a:t>taotleja</a:t>
            </a:r>
            <a:r>
              <a:rPr lang="fi-FI" sz="2200" b="1" dirty="0"/>
              <a:t> ja </a:t>
            </a:r>
            <a:r>
              <a:rPr lang="fi-FI" sz="2200" b="1" dirty="0" err="1"/>
              <a:t>tema</a:t>
            </a:r>
            <a:r>
              <a:rPr lang="fi-FI" sz="2200" b="1" dirty="0"/>
              <a:t> </a:t>
            </a:r>
            <a:r>
              <a:rPr lang="fi-FI" sz="2200" b="1" dirty="0" err="1"/>
              <a:t>kollekiivi</a:t>
            </a:r>
            <a:r>
              <a:rPr lang="fi-FI" sz="2200" b="1" dirty="0"/>
              <a:t> kohta</a:t>
            </a:r>
            <a:r>
              <a:rPr lang="et-EE" sz="2200" b="1" dirty="0"/>
              <a:t> </a:t>
            </a:r>
            <a:r>
              <a:rPr lang="et-EE" sz="2200" dirty="0"/>
              <a:t>s.h </a:t>
            </a:r>
          </a:p>
          <a:p>
            <a:r>
              <a:rPr lang="et-EE" sz="2200" b="1" dirty="0"/>
              <a:t>taotleja käibemaksukohuslase number             </a:t>
            </a:r>
            <a:br>
              <a:rPr lang="et-EE" sz="2200" b="1" dirty="0"/>
            </a:br>
            <a:r>
              <a:rPr lang="et-EE" sz="2200" dirty="0"/>
              <a:t>saate kontrollida, kas taotleja on KM-kohuslane ja leida KM-numbri: </a:t>
            </a:r>
            <a:r>
              <a:rPr lang="et-EE" sz="2200" dirty="0">
                <a:hlinkClick r:id="rId2"/>
              </a:rPr>
              <a:t>maasikas.emta.ee/saqu/public/kmkrnr</a:t>
            </a:r>
            <a:r>
              <a:rPr lang="et-EE" sz="2200" dirty="0"/>
              <a:t> </a:t>
            </a:r>
          </a:p>
          <a:p>
            <a:r>
              <a:rPr lang="et-EE" sz="2200" b="1" dirty="0"/>
              <a:t>avaliku sektori tehingupartneri kood</a:t>
            </a:r>
            <a:br>
              <a:rPr lang="et-EE" sz="2200" dirty="0"/>
            </a:br>
            <a:r>
              <a:rPr lang="et-EE" sz="2200" dirty="0"/>
              <a:t>saate kontrollida, kas taotlejal on avaliku sektori tehingupartneri kood ja leida vajaliku koodi: </a:t>
            </a:r>
            <a:r>
              <a:rPr lang="et-EE" sz="2200" dirty="0">
                <a:hlinkClick r:id="rId3"/>
              </a:rPr>
              <a:t>saldo.rtk.ee</a:t>
            </a:r>
            <a:r>
              <a:rPr lang="et-EE" sz="2200" dirty="0"/>
              <a:t> → aruanded</a:t>
            </a:r>
          </a:p>
          <a:p>
            <a:r>
              <a:rPr lang="et-EE" sz="2200" b="1" dirty="0"/>
              <a:t>taotleja nimi ja registrikood</a:t>
            </a:r>
          </a:p>
          <a:p>
            <a:r>
              <a:rPr lang="et-EE" sz="2200" b="1" dirty="0"/>
              <a:t>kontoomaniku nimi ja registrikood</a:t>
            </a:r>
            <a:r>
              <a:rPr lang="et-EE" sz="2200" dirty="0"/>
              <a:t> leitav: </a:t>
            </a:r>
            <a:r>
              <a:rPr lang="et-EE" sz="2200" dirty="0">
                <a:hlinkClick r:id="rId4"/>
              </a:rPr>
              <a:t>ariregister.rik.ee</a:t>
            </a:r>
            <a:endParaRPr lang="et-EE" sz="2200" dirty="0"/>
          </a:p>
          <a:p>
            <a:r>
              <a:rPr lang="et-EE" sz="2200" b="1" dirty="0">
                <a:solidFill>
                  <a:schemeClr val="accent2"/>
                </a:solidFill>
              </a:rPr>
              <a:t>NB! </a:t>
            </a:r>
            <a:r>
              <a:rPr lang="et-EE" sz="2200" b="1" dirty="0"/>
              <a:t>kontoomaniku arvelduarve number</a:t>
            </a:r>
          </a:p>
          <a:p>
            <a:endParaRPr lang="et-EE" sz="2200" b="1" dirty="0"/>
          </a:p>
          <a:p>
            <a:endParaRPr lang="et-EE" sz="2200" b="1" dirty="0"/>
          </a:p>
          <a:p>
            <a:endParaRPr lang="et-EE" sz="2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E1D8-97EE-448F-93C4-3D841FBC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88A26A-9597-436D-9437-44B3FE5DC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72" y="0"/>
            <a:ext cx="9045843" cy="6271214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AC30848-2FB6-4D01-9427-E548E656E49B}"/>
              </a:ext>
            </a:extLst>
          </p:cNvPr>
          <p:cNvSpPr/>
          <p:nvPr/>
        </p:nvSpPr>
        <p:spPr>
          <a:xfrm>
            <a:off x="2483768" y="3068960"/>
            <a:ext cx="18722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7D3412-433F-45B5-87F1-5AA32A73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2568F-D720-42C3-9A86-C25A6A340708}"/>
              </a:ext>
            </a:extLst>
          </p:cNvPr>
          <p:cNvSpPr txBox="1"/>
          <p:nvPr/>
        </p:nvSpPr>
        <p:spPr>
          <a:xfrm>
            <a:off x="457200" y="638090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 dirty="0"/>
              <a:t>ELT SA peo </a:t>
            </a:r>
            <a:r>
              <a:rPr lang="et-EE" sz="1800" i="1" dirty="0"/>
              <a:t>registris</a:t>
            </a:r>
            <a:r>
              <a:rPr lang="et-EE" sz="1800" dirty="0"/>
              <a:t> olev </a:t>
            </a:r>
            <a:r>
              <a:rPr lang="et-EE" sz="1800" b="1" dirty="0"/>
              <a:t>kollektiivi ID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9880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t-EE" sz="3100" b="1" dirty="0"/>
              <a:t>Taotlus peab muuhulgas sisaldama järgmisi andmeid ja dokumente:</a:t>
            </a:r>
            <a:br>
              <a:rPr lang="et-EE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arenR" startAt="2"/>
            </a:pPr>
            <a:r>
              <a:rPr lang="et-EE" b="1" dirty="0"/>
              <a:t>käesoleva hooaja planeeritavad tegevused; </a:t>
            </a:r>
          </a:p>
          <a:p>
            <a:pPr marL="0" indent="0">
              <a:buNone/>
            </a:pPr>
            <a:r>
              <a:rPr lang="et-EE" dirty="0"/>
              <a:t>	Taotlemise hetkel ei vaadata tagasi, vaid edasi. Esitada vabas vormis. 	Aruandes tuleb kirjeldada omakorda tegevusi, vabas vormis, mis on 	hooaja jooksul tehtud.</a:t>
            </a:r>
          </a:p>
          <a:p>
            <a:pPr marL="0" indent="0">
              <a:buNone/>
            </a:pPr>
            <a:endParaRPr lang="et-EE" dirty="0"/>
          </a:p>
          <a:p>
            <a:pPr marL="514350" indent="-514350">
              <a:buAutoNum type="arabicParenR" startAt="3"/>
            </a:pPr>
            <a:r>
              <a:rPr lang="et-EE" b="1" dirty="0"/>
              <a:t>dokument kollektiivi juhendaja erialase ettevalmistuse või selle omandamise kohta; </a:t>
            </a:r>
          </a:p>
          <a:p>
            <a:pPr marL="0" indent="0">
              <a:buNone/>
            </a:pPr>
            <a:r>
              <a:rPr lang="et-EE" dirty="0"/>
              <a:t>	Vt slaid 6</a:t>
            </a:r>
          </a:p>
          <a:p>
            <a:pPr marL="514350" indent="-514350">
              <a:buAutoNum type="arabicParenR" startAt="3"/>
            </a:pPr>
            <a:endParaRPr lang="et-EE" b="1" dirty="0"/>
          </a:p>
          <a:p>
            <a:pPr marL="514350" indent="-514350">
              <a:buAutoNum type="arabicParenR" startAt="4"/>
            </a:pPr>
            <a:r>
              <a:rPr lang="et-EE" b="1" dirty="0"/>
              <a:t>volikiri, kui taotleja esindusõiguslik isik tegutseb volituse alusel ja volitus ei ole antud toetuste taotlemise e-keskkonna (edaspidi e-keskkond) kaudu.</a:t>
            </a:r>
            <a:br>
              <a:rPr lang="et-EE" b="1" dirty="0"/>
            </a:br>
            <a:r>
              <a:rPr lang="et-EE" dirty="0"/>
              <a:t>Kui te olete volitatud TMS-i kaudu, siis jätke see punkt tähelepanuta.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7EE7A-D0E7-47AE-B4DB-090B8541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/>
              <a:t>Nõuded taotlejale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348880"/>
            <a:ext cx="8229600" cy="37772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t-EE" sz="8000" b="1" dirty="0"/>
              <a:t>Kui taotleja on taotlenud osadele või samadele tegevustele toetust samal ajal mitmest meetmest või muudest riigieelarvelistest või kohaliku omavalitsuse üksuse vahenditest, peab taotluses olema esitatud sellekohane teave.  </a:t>
            </a:r>
          </a:p>
          <a:p>
            <a:pPr marL="0" indent="0">
              <a:buNone/>
            </a:pPr>
            <a:endParaRPr lang="et-EE" sz="8000" dirty="0"/>
          </a:p>
          <a:p>
            <a:pPr marL="0" indent="0">
              <a:buNone/>
            </a:pPr>
            <a:r>
              <a:rPr lang="et-EE" sz="8000" dirty="0"/>
              <a:t>Seadustest tulenev vormiline nõue. Palun kirjeldada vabas vormis taotlemise hetkeks taotletud või juba saadud toetused, mis on mõeldud üleüldiselt eelolevaks hooajaks. Teave on oluline hilisemaks analüüsiks, aga ka topeltfinantseerimise vältimiseks.  </a:t>
            </a:r>
            <a:br>
              <a:rPr lang="et-EE" sz="8000" dirty="0"/>
            </a:br>
            <a:r>
              <a:rPr lang="et-EE" sz="8000" dirty="0"/>
              <a:t>Kirjelduse detailsus on teie vaba valik, kuid soovitavalt kirjeldage põhjalikumalt.</a:t>
            </a:r>
          </a:p>
          <a:p>
            <a:pPr marL="0" indent="0">
              <a:buNone/>
            </a:pPr>
            <a:endParaRPr lang="et-EE" sz="8000" dirty="0"/>
          </a:p>
          <a:p>
            <a:pPr marL="0" indent="0">
              <a:buNone/>
            </a:pPr>
            <a:r>
              <a:rPr lang="et-EE" sz="8000" dirty="0"/>
              <a:t>Näiteks: omavalitsus toetab minu kollektiivi ruumirendiga;</a:t>
            </a:r>
            <a:br>
              <a:rPr lang="et-EE" sz="8000" dirty="0"/>
            </a:br>
            <a:r>
              <a:rPr lang="et-EE" sz="8000" dirty="0"/>
              <a:t>Taotlesin eelmisest jaotusest toetust Kultuurkapitalilt rahvariiete soetamiseks (600€), otsust veel ei ole. </a:t>
            </a:r>
            <a:br>
              <a:rPr lang="et-EE" dirty="0">
                <a:solidFill>
                  <a:srgbClr val="FF0000"/>
                </a:solidFill>
              </a:rPr>
            </a:br>
            <a:endParaRPr lang="et-E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570B2-7253-4676-826B-B1F22326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080120"/>
          </a:xfrm>
        </p:spPr>
        <p:txBody>
          <a:bodyPr>
            <a:normAutofit/>
          </a:bodyPr>
          <a:lstStyle/>
          <a:p>
            <a:r>
              <a:rPr lang="et-EE" sz="3600" dirty="0"/>
              <a:t>Kulude abikõlblikkus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t-EE" sz="3900" b="1" dirty="0"/>
              <a:t>Kulu on abikõlblik, kui see on tegevuste elluviimiseks vajalik, põhjendatud, </a:t>
            </a:r>
            <a:r>
              <a:rPr lang="et-EE" sz="3900" b="1" u="sng" dirty="0"/>
              <a:t>tekib abikõlblikkuse perioodil </a:t>
            </a:r>
            <a:r>
              <a:rPr lang="et-EE" sz="3900" b="1" dirty="0"/>
              <a:t>tehtavate toetatavate tegevuste käigus ning on kooskõlas õigusaktidega, sealhulgas</a:t>
            </a:r>
          </a:p>
          <a:p>
            <a:pPr marL="0" indent="0">
              <a:buNone/>
            </a:pPr>
            <a:r>
              <a:rPr lang="et-EE" sz="3900" b="1" dirty="0"/>
              <a:t>1)	on tasutud toetuse saaja arvelduskontolt;</a:t>
            </a:r>
          </a:p>
          <a:p>
            <a:pPr marL="0" indent="0">
              <a:buNone/>
            </a:pPr>
            <a:r>
              <a:rPr lang="et-EE" sz="3900" b="1" dirty="0"/>
              <a:t>2)	on tõendatud algdokumentidega; </a:t>
            </a:r>
          </a:p>
          <a:p>
            <a:pPr marL="0" indent="0">
              <a:buNone/>
            </a:pPr>
            <a:r>
              <a:rPr lang="et-EE" sz="3900" b="1" dirty="0"/>
              <a:t>3)	on selgelt eristatavalt kirjendatud raamatupidamises ja vastab Eesti finantsaruandluse standardile.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265B5-10F3-420B-8812-81958C670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6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Abikõlblik kulu 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t-EE" sz="3900" b="1" dirty="0"/>
              <a:t>•	ruumi rent avalikuks esinemiseks;</a:t>
            </a:r>
          </a:p>
          <a:p>
            <a:pPr marL="0" indent="0">
              <a:buNone/>
            </a:pPr>
            <a:r>
              <a:rPr lang="et-EE" sz="3900" b="1" dirty="0"/>
              <a:t>•	laagri prooviruumi rent,  </a:t>
            </a:r>
            <a:r>
              <a:rPr lang="et-EE" sz="3900" b="1" u="sng" dirty="0"/>
              <a:t>mis ei ole kollektiivi igapäevases </a:t>
            </a:r>
            <a:r>
              <a:rPr lang="et-EE" sz="3900" b="1" dirty="0"/>
              <a:t>	</a:t>
            </a:r>
            <a:r>
              <a:rPr lang="et-EE" sz="3900" b="1" u="sng" dirty="0"/>
              <a:t>tegutsemiskohas</a:t>
            </a:r>
            <a:r>
              <a:rPr lang="et-EE" sz="3900" b="1" dirty="0"/>
              <a:t>;</a:t>
            </a:r>
          </a:p>
          <a:p>
            <a:pPr marL="0" indent="0">
              <a:buNone/>
            </a:pPr>
            <a:r>
              <a:rPr lang="et-EE" sz="3900" b="1" dirty="0"/>
              <a:t>•	kollektiivi transpordikulu laulu-, tantsu- või rahvamuusikapeo 	eelproovi või avalikule esinemisele; </a:t>
            </a:r>
          </a:p>
          <a:p>
            <a:pPr marL="0" indent="0">
              <a:buNone/>
            </a:pPr>
            <a:r>
              <a:rPr lang="et-EE" sz="3900" b="1" dirty="0"/>
              <a:t>•	avaliku esinemisega seotud autoritasu;</a:t>
            </a:r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r>
              <a:rPr lang="et-EE" sz="3900" dirty="0"/>
              <a:t>Kui kulu on seotud avaliku esinemisega, siis aruandesse on vajalik panna viide avalikule esinemisele. </a:t>
            </a:r>
            <a:br>
              <a:rPr lang="et-EE" sz="3900" dirty="0"/>
            </a:br>
            <a:r>
              <a:rPr lang="et-EE" sz="3900" dirty="0"/>
              <a:t>Näiteks: plakat, viide FB-sündmusele, kodulehele vm </a:t>
            </a:r>
            <a:br>
              <a:rPr lang="et-EE" sz="3900" dirty="0"/>
            </a:br>
            <a:endParaRPr lang="et-EE" sz="3900" dirty="0"/>
          </a:p>
          <a:p>
            <a:pPr marL="0" indent="0">
              <a:buNone/>
            </a:pPr>
            <a:r>
              <a:rPr lang="et-EE" sz="3900" dirty="0"/>
              <a:t>KKK: Transport laagrisse ei ole abikõlbulik kulu.</a:t>
            </a:r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02C6B-9B17-4B5D-82A4-DDBA733F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Abikõlblik kulu 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2100" b="1" dirty="0"/>
              <a:t>•	heliteose või rahvatantsu tellimise kulu;</a:t>
            </a:r>
          </a:p>
          <a:p>
            <a:pPr marL="0" indent="0">
              <a:buNone/>
            </a:pPr>
            <a:r>
              <a:rPr lang="et-EE" sz="2100" b="1" dirty="0"/>
              <a:t>•	laulu- ja tantsupeo ning rahvamuusikapeo repertuaari </a:t>
            </a:r>
            <a:br>
              <a:rPr lang="et-EE" sz="2100" b="1" dirty="0"/>
            </a:br>
            <a:r>
              <a:rPr lang="et-EE" sz="2100" b="1" dirty="0"/>
              <a:t>	õppematerjali kulu;</a:t>
            </a:r>
          </a:p>
          <a:p>
            <a:pPr marL="0" indent="0">
              <a:buNone/>
            </a:pPr>
            <a:r>
              <a:rPr lang="et-EE" sz="2100" b="1" dirty="0"/>
              <a:t>•	originaalnoodi soetamis- ja rendikulu koori-, orkestri- või 	rahvamuusikakollektiivile;</a:t>
            </a:r>
          </a:p>
          <a:p>
            <a:pPr marL="0" indent="0">
              <a:buNone/>
            </a:pPr>
            <a:endParaRPr lang="et-EE" sz="2100" dirty="0"/>
          </a:p>
          <a:p>
            <a:pPr marL="0" indent="0">
              <a:buNone/>
            </a:pPr>
            <a:r>
              <a:rPr lang="et-EE" sz="2100" dirty="0"/>
              <a:t>Heliteose tellimise puhul on aruandesse vajalik panna viide teosele (noot või salvestus). </a:t>
            </a:r>
          </a:p>
          <a:p>
            <a:pPr marL="0" indent="0">
              <a:buNone/>
            </a:pPr>
            <a:endParaRPr lang="et-EE" sz="2100" b="1" dirty="0"/>
          </a:p>
          <a:p>
            <a:pPr marL="0" indent="0">
              <a:buNone/>
            </a:pPr>
            <a:r>
              <a:rPr lang="et-EE" sz="2100" dirty="0"/>
              <a:t>KKK: Heliteose alla kuuluvad ka seaded.</a:t>
            </a:r>
            <a:br>
              <a:rPr lang="et-EE" sz="2100" dirty="0"/>
            </a:br>
            <a:r>
              <a:rPr lang="et-EE" sz="2100" dirty="0"/>
              <a:t>Enda kollektiivile heliteose või rahvatantsu loomise eest saadav tasu ei ole abikõlbulik, kui see on käsitletav töötasuna töölepingu seaduse mõistes.</a:t>
            </a:r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555C2-4899-4A89-B615-DB7DA09B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Abikõlblik kulu 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t-EE" sz="2000" b="1" dirty="0"/>
              <a:t>• 	originaalõppematerjali soetamise kulu </a:t>
            </a:r>
            <a:r>
              <a:rPr lang="et-EE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võimlemis-</a:t>
            </a:r>
            <a:r>
              <a:rPr lang="et-EE" sz="2000" b="1" dirty="0"/>
              <a:t> või rahvatantsukollektiivile;</a:t>
            </a:r>
          </a:p>
          <a:p>
            <a:pPr marL="0" indent="0">
              <a:buNone/>
            </a:pPr>
            <a:r>
              <a:rPr lang="et-EE" sz="2000" b="1" dirty="0"/>
              <a:t>•	peo rekvisiidi kulu </a:t>
            </a:r>
            <a:r>
              <a:rPr lang="et-EE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võimlemis-</a:t>
            </a:r>
            <a:r>
              <a:rPr lang="et-EE" sz="2000" b="1" dirty="0"/>
              <a:t> või rahvatantsukollektiivile;</a:t>
            </a:r>
          </a:p>
          <a:p>
            <a:pPr marL="0" indent="0">
              <a:buNone/>
            </a:pPr>
            <a:r>
              <a:rPr lang="et-EE" sz="2000" b="1" dirty="0"/>
              <a:t>•	esinemisrõiva  soetamise kulu koori-, orkestri-, </a:t>
            </a:r>
            <a:r>
              <a:rPr lang="et-EE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võimlemis-</a:t>
            </a:r>
            <a:r>
              <a:rPr lang="et-EE" sz="2000" b="1" dirty="0"/>
              <a:t> või 	rahvamuusikakollektiivile;</a:t>
            </a:r>
          </a:p>
          <a:p>
            <a:pPr marL="0" indent="0">
              <a:buNone/>
            </a:pPr>
            <a:r>
              <a:rPr lang="et-EE" sz="2000" b="1" dirty="0"/>
              <a:t>•	piduliku stiliseerimata eesti rahvarõiva komplekti või selle osa, sealhulgas käsitööna 	valmistatud jalanõude, soetamise ja hoolduse kulu koori-, orkestri-, rahvamuusika- 	või rahvatantsukollektiivile;</a:t>
            </a:r>
          </a:p>
          <a:p>
            <a:pPr marL="0" indent="0">
              <a:buNone/>
            </a:pPr>
            <a:endParaRPr lang="et-EE" sz="2000" b="1" dirty="0"/>
          </a:p>
          <a:p>
            <a:pPr marL="0" indent="0">
              <a:buNone/>
            </a:pPr>
            <a:r>
              <a:rPr lang="et-EE" sz="2000" dirty="0"/>
              <a:t>Eraldi on välja toodud abikõlbulikud kulud võimlemiskollektiividele. </a:t>
            </a:r>
            <a:br>
              <a:rPr lang="et-EE" sz="2000" dirty="0"/>
            </a:br>
            <a:endParaRPr lang="et-EE" sz="2000" dirty="0"/>
          </a:p>
          <a:p>
            <a:pPr marL="0" indent="0">
              <a:buNone/>
            </a:pPr>
            <a:r>
              <a:rPr lang="et-EE" sz="2000" dirty="0"/>
              <a:t>KKK: Võimlemiskollektiivide esinemisrõivas on seotud konkreetse eeloleva peoga.</a:t>
            </a:r>
            <a:br>
              <a:rPr lang="et-EE" sz="2000" dirty="0"/>
            </a:br>
            <a:r>
              <a:rPr lang="et-EE" sz="2000" dirty="0"/>
              <a:t>Sama sisuga  kulule saab taotleda mitmest meetmest, jagades kulu konkreetseteks osadeks. </a:t>
            </a:r>
            <a:br>
              <a:rPr lang="et-EE" sz="2000" dirty="0"/>
            </a:br>
            <a:r>
              <a:rPr lang="et-EE" sz="2000" dirty="0"/>
              <a:t>Näit: Kultuurkapitalilt taotlen raha rahvariidepluusi kanga ostuks, siit meetmest katan vööde kudumise kulu. </a:t>
            </a:r>
          </a:p>
          <a:p>
            <a:pPr marL="0" indent="0">
              <a:buNone/>
            </a:pPr>
            <a:endParaRPr lang="et-EE" sz="2500" b="1" dirty="0"/>
          </a:p>
          <a:p>
            <a:pPr marL="0" indent="0">
              <a:buNone/>
            </a:pPr>
            <a:endParaRPr lang="et-EE" sz="25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1C549-C99E-47A3-82C7-A58BAFC0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Abikõlblik kulu 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t-EE" sz="3900" b="1" dirty="0"/>
              <a:t>•	</a:t>
            </a:r>
            <a:r>
              <a:rPr lang="fi-FI" sz="3900" b="1" dirty="0" err="1"/>
              <a:t>instrumendi</a:t>
            </a:r>
            <a:r>
              <a:rPr lang="fi-FI" sz="3900" b="1" dirty="0"/>
              <a:t> </a:t>
            </a:r>
            <a:r>
              <a:rPr lang="fi-FI" sz="3900" b="1" dirty="0" err="1"/>
              <a:t>soetamise</a:t>
            </a:r>
            <a:r>
              <a:rPr lang="fi-FI" sz="3900" b="1" dirty="0"/>
              <a:t> ja </a:t>
            </a:r>
            <a:r>
              <a:rPr lang="fi-FI" sz="3900" b="1" dirty="0" err="1"/>
              <a:t>hoolduse</a:t>
            </a:r>
            <a:r>
              <a:rPr lang="fi-FI" sz="3900" b="1" dirty="0"/>
              <a:t> kulu </a:t>
            </a:r>
            <a:r>
              <a:rPr lang="fi-FI" sz="3900" b="1" dirty="0" err="1"/>
              <a:t>orkestri-</a:t>
            </a:r>
            <a:r>
              <a:rPr lang="fi-FI" sz="3900" b="1" dirty="0"/>
              <a:t> </a:t>
            </a:r>
            <a:r>
              <a:rPr lang="fi-FI" sz="3900" b="1" dirty="0" err="1"/>
              <a:t>või</a:t>
            </a:r>
            <a:r>
              <a:rPr lang="fi-FI" sz="3900" b="1" dirty="0"/>
              <a:t> </a:t>
            </a:r>
            <a:r>
              <a:rPr lang="et-EE" sz="3900" b="1" dirty="0"/>
              <a:t>	</a:t>
            </a:r>
            <a:r>
              <a:rPr lang="fi-FI" sz="3900" b="1" dirty="0" err="1"/>
              <a:t>rahvamuusikakollektiivile</a:t>
            </a:r>
            <a:r>
              <a:rPr lang="fi-FI" sz="3900" b="1" dirty="0"/>
              <a:t>;</a:t>
            </a:r>
          </a:p>
          <a:p>
            <a:pPr marL="0" indent="0">
              <a:buNone/>
            </a:pPr>
            <a:r>
              <a:rPr lang="et-EE" sz="3900" b="1" dirty="0"/>
              <a:t>•	noodipuldi ja noodikaane soetamise kulu;</a:t>
            </a:r>
          </a:p>
          <a:p>
            <a:pPr marL="0" indent="0">
              <a:buNone/>
            </a:pPr>
            <a:r>
              <a:rPr lang="et-EE" sz="3900" b="1" dirty="0"/>
              <a:t>•	festivali, konkursi, laulu-, tantsu-, pillipäeva osavõtutasu;</a:t>
            </a:r>
          </a:p>
          <a:p>
            <a:pPr marL="0" indent="0">
              <a:buNone/>
            </a:pPr>
            <a:r>
              <a:rPr lang="et-EE" sz="3900" b="1" dirty="0"/>
              <a:t>•	erialase koolituse kulu;</a:t>
            </a:r>
            <a:r>
              <a:rPr lang="et-EE" sz="3900" dirty="0"/>
              <a:t> </a:t>
            </a:r>
          </a:p>
          <a:p>
            <a:pPr marL="0" indent="0">
              <a:buNone/>
            </a:pPr>
            <a:r>
              <a:rPr lang="et-EE" sz="3900" b="1" dirty="0"/>
              <a:t>•	kollektiivi juhi kutseeksami tasu.</a:t>
            </a:r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4500" dirty="0"/>
          </a:p>
          <a:p>
            <a:pPr marL="0" indent="0">
              <a:buNone/>
            </a:pPr>
            <a:r>
              <a:rPr lang="et-EE" sz="4500" dirty="0"/>
              <a:t>Erialase koolituse all mõistame koolitust nii juhile kui kollektiivile. Näiteks hääleseade koolitus koorile. </a:t>
            </a:r>
          </a:p>
          <a:p>
            <a:pPr marL="0" indent="0">
              <a:buNone/>
            </a:pPr>
            <a:r>
              <a:rPr lang="et-EE" sz="4500" dirty="0"/>
              <a:t>NB! Oluline on, et need inimesed osutavad teile teenust, mitte ei ole teie kollektiivi juures igapäevaselt tööl. </a:t>
            </a:r>
            <a:br>
              <a:rPr lang="et-EE" sz="4500" dirty="0"/>
            </a:br>
            <a:r>
              <a:rPr lang="et-EE" sz="4500" dirty="0"/>
              <a:t> </a:t>
            </a:r>
            <a:endParaRPr lang="et-EE" sz="4500" b="1" dirty="0"/>
          </a:p>
          <a:p>
            <a:pPr marL="0" indent="0">
              <a:buNone/>
            </a:pPr>
            <a:endParaRPr lang="et-EE" sz="4500" dirty="0"/>
          </a:p>
          <a:p>
            <a:pPr marL="0" indent="0">
              <a:buNone/>
            </a:pPr>
            <a:r>
              <a:rPr lang="et-EE" sz="4500" dirty="0"/>
              <a:t>KKK: Pillikotid, rahvariidekotid ei ole abikõlbulik kulu.</a:t>
            </a:r>
            <a:br>
              <a:rPr lang="et-EE" sz="3900" dirty="0"/>
            </a:b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AE819-7CBF-4531-9FC0-6657C70D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DFC6-604F-400C-A06E-05C90C9C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40F2-222F-4789-AD05-4D70CDA48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t-EE" dirty="0"/>
              <a:t>Vastu võetud 11.05.2021 ministri määrus, aluseks riigieelarve seadus</a:t>
            </a:r>
          </a:p>
          <a:p>
            <a:pPr marL="0" indent="0">
              <a:buNone/>
            </a:pPr>
            <a:r>
              <a:rPr lang="et-EE" dirty="0"/>
              <a:t>Välja töötatud koostöös</a:t>
            </a:r>
            <a:br>
              <a:rPr lang="et-EE" dirty="0"/>
            </a:br>
            <a:r>
              <a:rPr lang="et-EE" dirty="0"/>
              <a:t>Eesti Laulu- ja Tantsupeo Sihtasutusega</a:t>
            </a:r>
            <a:br>
              <a:rPr lang="et-EE" dirty="0"/>
            </a:br>
            <a:r>
              <a:rPr lang="et-EE" dirty="0"/>
              <a:t>Eesti Kooriühinguga</a:t>
            </a:r>
            <a:br>
              <a:rPr lang="et-EE" dirty="0"/>
            </a:br>
            <a:r>
              <a:rPr lang="et-EE" dirty="0"/>
              <a:t>Eesti Rahvatantsu- ja Rahvamuusika Seltsiga</a:t>
            </a:r>
            <a:br>
              <a:rPr lang="et-EE" dirty="0"/>
            </a:br>
            <a:r>
              <a:rPr lang="et-EE" dirty="0"/>
              <a:t>Kultuuriministeeriumiga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• Määrus annab kindlamad raamid, selgemad ja pikemaajalised tingimused, aluseks seadused. Seadustest tulenevalt on määruses mitmeid punkte, mis kohustavad, aga ka kaitsevad taotlejat.</a:t>
            </a:r>
          </a:p>
          <a:p>
            <a:pPr marL="0" indent="0">
              <a:buNone/>
            </a:pP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4DEBB-DA61-45C8-AFA7-39AD2CD8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Mitteabikõlblik kulu 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t-EE" sz="3900" b="1" dirty="0"/>
              <a:t>•	töötasu töölepingu seaduse tähenduses;</a:t>
            </a:r>
            <a:br>
              <a:rPr lang="et-EE" sz="3900" b="1" dirty="0"/>
            </a:br>
            <a:endParaRPr lang="et-EE" sz="3900" dirty="0"/>
          </a:p>
          <a:p>
            <a:pPr marL="0" indent="0">
              <a:buNone/>
            </a:pPr>
            <a:r>
              <a:rPr lang="et-EE" sz="3900" dirty="0"/>
              <a:t>s.t et abikõlbulik on teenuse või töö ost lubatud kuluartiklite raames. Näiteks sõlmin VÕS-lepingu </a:t>
            </a:r>
            <a:r>
              <a:rPr lang="et-EE" sz="3900" dirty="0" err="1"/>
              <a:t>tikkijaga</a:t>
            </a:r>
            <a:r>
              <a:rPr lang="et-EE" sz="3900" dirty="0"/>
              <a:t>, kes tikib minu kollektiivi kleitidele kaheksakannad. </a:t>
            </a:r>
          </a:p>
          <a:p>
            <a:pPr marL="0" indent="0">
              <a:buNone/>
            </a:pPr>
            <a:r>
              <a:rPr lang="et-EE" sz="3900" dirty="0"/>
              <a:t>Kui on tegu </a:t>
            </a:r>
            <a:r>
              <a:rPr lang="fi-FI" sz="3900" dirty="0" err="1"/>
              <a:t>töö</a:t>
            </a:r>
            <a:r>
              <a:rPr lang="et-EE" sz="3900" dirty="0" err="1"/>
              <a:t>ga</a:t>
            </a:r>
            <a:r>
              <a:rPr lang="fi-FI" sz="3900" dirty="0"/>
              <a:t> </a:t>
            </a:r>
            <a:r>
              <a:rPr lang="fi-FI" sz="3900" dirty="0" err="1"/>
              <a:t>kui</a:t>
            </a:r>
            <a:r>
              <a:rPr lang="fi-FI" sz="3900" dirty="0"/>
              <a:t> </a:t>
            </a:r>
            <a:r>
              <a:rPr lang="fi-FI" sz="3900" dirty="0" err="1"/>
              <a:t>järjepideva</a:t>
            </a:r>
            <a:r>
              <a:rPr lang="fi-FI" sz="3900" dirty="0"/>
              <a:t> </a:t>
            </a:r>
            <a:r>
              <a:rPr lang="fi-FI" sz="3900" dirty="0" err="1"/>
              <a:t>protsessi</a:t>
            </a:r>
            <a:r>
              <a:rPr lang="fi-FI" sz="3900" dirty="0"/>
              <a:t> </a:t>
            </a:r>
            <a:r>
              <a:rPr lang="fi-FI" sz="3900" dirty="0" err="1"/>
              <a:t>tegemi</a:t>
            </a:r>
            <a:r>
              <a:rPr lang="et-EE" sz="3900" dirty="0"/>
              <a:t>sega, siis see ei ole abikõlbulik. Lähtuda tegevuse sisust, mitte lepinguvormist.</a:t>
            </a:r>
            <a:r>
              <a:rPr lang="fi-FI" sz="3900" dirty="0"/>
              <a:t> </a:t>
            </a:r>
            <a:endParaRPr lang="et-EE" sz="3900" dirty="0"/>
          </a:p>
          <a:p>
            <a:pPr marL="0" indent="0">
              <a:buNone/>
            </a:pPr>
            <a:endParaRPr lang="et-EE" sz="3900" dirty="0"/>
          </a:p>
          <a:p>
            <a:pPr marL="0" indent="0">
              <a:buNone/>
            </a:pPr>
            <a:r>
              <a:rPr lang="et-EE" sz="3900" b="1" dirty="0"/>
              <a:t>•	paljunduskulu;</a:t>
            </a:r>
          </a:p>
          <a:p>
            <a:pPr marL="0" indent="0">
              <a:buNone/>
            </a:pPr>
            <a:r>
              <a:rPr lang="et-EE" sz="3900" b="1" dirty="0"/>
              <a:t>•	instrumendi soetamise kulu koorikollektiivile;</a:t>
            </a:r>
          </a:p>
          <a:p>
            <a:pPr marL="0" indent="0">
              <a:buNone/>
            </a:pPr>
            <a:r>
              <a:rPr lang="et-EE" sz="3900" b="1" dirty="0"/>
              <a:t>•	kollektiivi igapäevane prooviruumi rent;</a:t>
            </a:r>
          </a:p>
          <a:p>
            <a:pPr marL="0" indent="0">
              <a:buNone/>
            </a:pPr>
            <a:r>
              <a:rPr lang="et-EE" sz="3900" b="1" dirty="0"/>
              <a:t>•	majutuskulu;</a:t>
            </a:r>
          </a:p>
          <a:p>
            <a:pPr marL="742950" indent="-742950">
              <a:buAutoNum type="arabicParenR" startAt="16"/>
            </a:pPr>
            <a:endParaRPr lang="et-EE" sz="3900" b="1" dirty="0"/>
          </a:p>
          <a:p>
            <a:pPr marL="742950" indent="-742950">
              <a:buAutoNum type="arabicParenR" startAt="10"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9215E-899C-4C43-9F25-1A960B8E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6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Mitteabikõlblik kulu 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t-EE" sz="3000" b="1" dirty="0"/>
              <a:t>•	jalanõude, sukkpükste, põlvikute, sokkide, kottide soetamise kulu, välja arvatud käesoleva paragrahvi lõike 3 punktis 11 toodud juhul;</a:t>
            </a:r>
          </a:p>
          <a:p>
            <a:pPr marL="0" indent="0">
              <a:buNone/>
            </a:pPr>
            <a:endParaRPr lang="et-EE" sz="3000" b="1" dirty="0"/>
          </a:p>
          <a:p>
            <a:pPr marL="0" indent="0">
              <a:buNone/>
            </a:pPr>
            <a:r>
              <a:rPr lang="et-EE" sz="3000" dirty="0"/>
              <a:t>S.t - </a:t>
            </a:r>
            <a:r>
              <a:rPr lang="fi-FI" sz="3000" dirty="0" err="1"/>
              <a:t>piduliku</a:t>
            </a:r>
            <a:r>
              <a:rPr lang="fi-FI" sz="3000" dirty="0"/>
              <a:t> </a:t>
            </a:r>
            <a:r>
              <a:rPr lang="fi-FI" sz="3000" dirty="0" err="1"/>
              <a:t>stiliseerimata</a:t>
            </a:r>
            <a:r>
              <a:rPr lang="fi-FI" sz="3000" dirty="0"/>
              <a:t> eesti </a:t>
            </a:r>
            <a:r>
              <a:rPr lang="fi-FI" sz="3000" dirty="0" err="1"/>
              <a:t>rahvarõiva</a:t>
            </a:r>
            <a:r>
              <a:rPr lang="fi-FI" sz="3000" dirty="0"/>
              <a:t> </a:t>
            </a:r>
            <a:r>
              <a:rPr lang="fi-FI" sz="3000" dirty="0" err="1"/>
              <a:t>komplekti</a:t>
            </a:r>
            <a:r>
              <a:rPr lang="et-EE" sz="3000" dirty="0"/>
              <a:t> juurde kuuluvad jalanõud, sukkpüksid jm on abikõlbulik kulu.</a:t>
            </a:r>
          </a:p>
          <a:p>
            <a:pPr marL="0" indent="0">
              <a:buNone/>
            </a:pPr>
            <a:endParaRPr lang="et-EE" sz="3000" dirty="0"/>
          </a:p>
          <a:p>
            <a:pPr marL="0" indent="0">
              <a:buNone/>
            </a:pPr>
            <a:r>
              <a:rPr lang="fi-FI" sz="3000" dirty="0"/>
              <a:t> </a:t>
            </a:r>
            <a:r>
              <a:rPr lang="et-EE" sz="3000" b="1" dirty="0"/>
              <a:t>•	tehnilise vahendi kulu;</a:t>
            </a:r>
          </a:p>
          <a:p>
            <a:pPr marL="0" indent="0">
              <a:buNone/>
            </a:pPr>
            <a:r>
              <a:rPr lang="et-EE" sz="3000" b="1" dirty="0"/>
              <a:t>•	reklaami- ja turunduskulu;</a:t>
            </a:r>
            <a:endParaRPr lang="et-EE" sz="3000" dirty="0"/>
          </a:p>
          <a:p>
            <a:pPr marL="0" indent="0">
              <a:buNone/>
            </a:pPr>
            <a:r>
              <a:rPr lang="et-EE" sz="3000" b="1" dirty="0"/>
              <a:t>•	kulu, mis on toetuse saajale hüvitatud teistest meetmetest.</a:t>
            </a:r>
          </a:p>
          <a:p>
            <a:pPr marL="742950" indent="-742950">
              <a:buAutoNum type="arabicParenR" startAt="16"/>
            </a:pPr>
            <a:endParaRPr lang="et-EE" sz="3900" b="1" dirty="0"/>
          </a:p>
          <a:p>
            <a:pPr marL="742950" indent="-742950">
              <a:buAutoNum type="arabicParenR" startAt="10"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0D074-B107-4180-A0C5-2E5E6F6A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40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 fontScale="90000"/>
          </a:bodyPr>
          <a:lstStyle/>
          <a:p>
            <a:r>
              <a:rPr lang="et-EE" sz="3600" dirty="0"/>
              <a:t>Aruanne peab sisaldama</a:t>
            </a:r>
            <a:br>
              <a:rPr lang="et-EE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2500" b="1" dirty="0"/>
              <a:t>•</a:t>
            </a:r>
            <a:r>
              <a:rPr lang="et-EE" sz="1800" b="1" dirty="0"/>
              <a:t>	</a:t>
            </a:r>
            <a:r>
              <a:rPr lang="et-EE" sz="2500" b="1" dirty="0"/>
              <a:t>ülevaadet kollektiivi repertuaari kohta abikõlbulikkuse 	perioodil;</a:t>
            </a:r>
          </a:p>
          <a:p>
            <a:pPr marL="0" indent="0">
              <a:buNone/>
            </a:pPr>
            <a:r>
              <a:rPr lang="et-EE" sz="2500" b="1" dirty="0"/>
              <a:t>•	ülevaadet abikõlblikkuse perioodil ellu viidud tegevuste 	kohta;</a:t>
            </a:r>
          </a:p>
          <a:p>
            <a:pPr marL="0" indent="0">
              <a:buNone/>
            </a:pPr>
            <a:r>
              <a:rPr lang="et-EE" sz="2500" b="1" dirty="0"/>
              <a:t>•	alus- ja kuludokumente;</a:t>
            </a:r>
          </a:p>
          <a:p>
            <a:pPr marL="0" indent="0">
              <a:buNone/>
            </a:pPr>
            <a:r>
              <a:rPr lang="et-EE" sz="2500" b="1" dirty="0"/>
              <a:t>•	heliteose või rahvatantsu tellimise puhul viidet valminud 	teosele andmekandjal;</a:t>
            </a:r>
          </a:p>
          <a:p>
            <a:pPr marL="0" indent="0">
              <a:buNone/>
            </a:pPr>
            <a:r>
              <a:rPr lang="et-EE" sz="2500" b="1" dirty="0"/>
              <a:t>•	avaliku esinemisega seotud kulu puhul viidet esinemisele 	andmekandjal.</a:t>
            </a:r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742950" indent="-742950">
              <a:buAutoNum type="arabicParenR" startAt="16"/>
            </a:pPr>
            <a:endParaRPr lang="et-EE" sz="3900" b="1" dirty="0"/>
          </a:p>
          <a:p>
            <a:pPr marL="742950" indent="-742950">
              <a:buAutoNum type="arabicParenR" startAt="10"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7BF0E-60C0-43D3-802A-A078D0DA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/>
          </a:bodyPr>
          <a:lstStyle/>
          <a:p>
            <a:r>
              <a:rPr lang="et-EE" sz="3600" dirty="0"/>
              <a:t>Kuupäevad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br>
              <a:rPr lang="et-EE" sz="4000" b="1" dirty="0"/>
            </a:br>
            <a:r>
              <a:rPr lang="et-EE" sz="4000" dirty="0"/>
              <a:t>TMS-keskkond on avatud taotlemiseks ja aruandluseks </a:t>
            </a:r>
            <a:br>
              <a:rPr lang="et-EE" sz="3800" dirty="0"/>
            </a:br>
            <a:r>
              <a:rPr lang="et-EE" sz="3800" b="1" dirty="0"/>
              <a:t>1. - 30. september</a:t>
            </a:r>
          </a:p>
          <a:p>
            <a:pPr marL="0" indent="0">
              <a:buNone/>
            </a:pPr>
            <a:endParaRPr lang="et-EE" sz="3800" dirty="0"/>
          </a:p>
          <a:p>
            <a:pPr marL="0" indent="0">
              <a:buNone/>
            </a:pPr>
            <a:r>
              <a:rPr lang="et-EE" sz="3800" dirty="0"/>
              <a:t>toetuse kasutamise aeg</a:t>
            </a:r>
            <a:br>
              <a:rPr lang="et-EE" sz="3800" dirty="0"/>
            </a:br>
            <a:r>
              <a:rPr lang="et-EE" sz="3800" dirty="0"/>
              <a:t>ehk juriidilises keeles abikõlbulikkuse periood </a:t>
            </a:r>
            <a:br>
              <a:rPr lang="et-EE" sz="3800" dirty="0"/>
            </a:br>
            <a:r>
              <a:rPr lang="et-EE" sz="3800" b="1" dirty="0"/>
              <a:t>1. september - 31. august</a:t>
            </a:r>
            <a:br>
              <a:rPr lang="et-EE" sz="3600" b="1" dirty="0"/>
            </a:br>
            <a:endParaRPr lang="et-EE" sz="3600" b="1" dirty="0"/>
          </a:p>
          <a:p>
            <a:pPr marL="0" indent="0">
              <a:buNone/>
            </a:pPr>
            <a:br>
              <a:rPr lang="et-EE" sz="3600" b="1" dirty="0"/>
            </a:br>
            <a:br>
              <a:rPr lang="et-EE" sz="3600" b="1" dirty="0"/>
            </a:br>
            <a:r>
              <a:rPr lang="et-EE" sz="3600" dirty="0"/>
              <a:t>TMS-keskkond on avatud taotlemiseks ja aruandluseks iga hooaja alguses, septembris. Jooksvalt aruandeid esitada ei saa. </a:t>
            </a:r>
          </a:p>
          <a:p>
            <a:pPr marL="0" indent="0">
              <a:buNone/>
            </a:pPr>
            <a:br>
              <a:rPr lang="et-EE" sz="3600" dirty="0"/>
            </a:br>
            <a:r>
              <a:rPr lang="et-EE" sz="3600" dirty="0"/>
              <a:t>KKK: Kulu võib olla tehtud ka enne taotluse esitamist (septembrikuu jooksul). Näit: Te teete taotluse 30. septembril, kuid teil oli kontsert 5. septembril, mille saalirendi kulu soovite kompenseerida sellest toetusest, siis see on abikõlbulik.   </a:t>
            </a:r>
          </a:p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endParaRPr lang="et-EE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597C6-491B-47F8-B2B5-F57DA795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>
            <a:normAutofit/>
          </a:bodyPr>
          <a:lstStyle/>
          <a:p>
            <a:r>
              <a:rPr lang="et-EE" sz="3600" dirty="0"/>
              <a:t>Täiendav info ja abi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r>
              <a:rPr lang="et-EE" sz="2100" b="1" dirty="0"/>
              <a:t>Toetusprogrammi info koondub kodulehele:</a:t>
            </a:r>
          </a:p>
          <a:p>
            <a:pPr marL="0" indent="0">
              <a:buNone/>
            </a:pPr>
            <a:r>
              <a:rPr lang="et-EE" sz="2100" b="1" dirty="0">
                <a:hlinkClick r:id="rId2"/>
              </a:rPr>
              <a:t>laulupidu.ee</a:t>
            </a:r>
            <a:br>
              <a:rPr lang="et-EE" sz="2100" dirty="0"/>
            </a:br>
            <a:r>
              <a:rPr lang="et-EE" sz="2100" dirty="0"/>
              <a:t>vt viidet slaidilt 25</a:t>
            </a:r>
          </a:p>
          <a:p>
            <a:pPr marL="0" indent="0">
              <a:buNone/>
            </a:pPr>
            <a:endParaRPr lang="et-EE" sz="2100" dirty="0"/>
          </a:p>
          <a:p>
            <a:pPr marL="0" indent="0">
              <a:buNone/>
            </a:pPr>
            <a:r>
              <a:rPr lang="et-EE" sz="2100" b="1" dirty="0"/>
              <a:t>TMS-keskkonna tehniline abi:</a:t>
            </a:r>
            <a:br>
              <a:rPr lang="et-EE" sz="2100" dirty="0"/>
            </a:br>
            <a:r>
              <a:rPr lang="et-EE" sz="2100" dirty="0">
                <a:hlinkClick r:id="rId3"/>
              </a:rPr>
              <a:t>tms@kul.ee</a:t>
            </a:r>
            <a:endParaRPr lang="et-EE" sz="2100" dirty="0"/>
          </a:p>
          <a:p>
            <a:pPr marL="0" indent="0">
              <a:buNone/>
            </a:pPr>
            <a:endParaRPr lang="et-EE" sz="2100" dirty="0"/>
          </a:p>
          <a:p>
            <a:pPr marL="0" indent="0">
              <a:buNone/>
            </a:pPr>
            <a:r>
              <a:rPr lang="et-EE" sz="2100" b="1" dirty="0"/>
              <a:t>Toetusprogrammi sisuline abi ja jooksvad küsimused:</a:t>
            </a:r>
          </a:p>
          <a:p>
            <a:pPr marL="0" indent="0">
              <a:buNone/>
            </a:pPr>
            <a:r>
              <a:rPr lang="et-EE" sz="2100" dirty="0">
                <a:hlinkClick r:id="rId4"/>
              </a:rPr>
              <a:t>toetused@laulupidu.ee</a:t>
            </a:r>
            <a:endParaRPr lang="et-EE" sz="2100" dirty="0"/>
          </a:p>
          <a:p>
            <a:pPr marL="0" indent="0">
              <a:buNone/>
            </a:pPr>
            <a:endParaRPr lang="et-EE" sz="2100" dirty="0"/>
          </a:p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endParaRPr lang="et-EE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79C47-AA88-4DFF-AF17-B9EC92D9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03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017"/>
            <a:ext cx="8229600" cy="1152128"/>
          </a:xfrm>
        </p:spPr>
        <p:txBody>
          <a:bodyPr>
            <a:normAutofit/>
          </a:bodyPr>
          <a:lstStyle/>
          <a:p>
            <a:r>
              <a:rPr lang="et-EE" sz="3600" dirty="0"/>
              <a:t>Toetusprogrammi info </a:t>
            </a:r>
            <a:r>
              <a:rPr lang="et-EE" sz="3600" dirty="0">
                <a:solidFill>
                  <a:srgbClr val="FF0000"/>
                </a:solidFill>
              </a:rPr>
              <a:t>laulupidu.ee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600" b="1" dirty="0"/>
              <a:t>laulupidu.ee</a:t>
            </a:r>
          </a:p>
          <a:p>
            <a:pPr marL="0" indent="0">
              <a:buNone/>
            </a:pPr>
            <a:endParaRPr lang="et-EE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45EEF-2F3B-4A60-ABF9-8D4A4BA0D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5" y="1160859"/>
            <a:ext cx="9144000" cy="557726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9A68485-2723-44DC-A16C-3FD5F5769F2B}"/>
              </a:ext>
            </a:extLst>
          </p:cNvPr>
          <p:cNvSpPr/>
          <p:nvPr/>
        </p:nvSpPr>
        <p:spPr>
          <a:xfrm>
            <a:off x="1107983" y="6126163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C961F-524D-4072-91AB-5C4A00C6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_pohi_blan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06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t-EE" dirty="0"/>
              <a:t>Taotlemise keskkond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taotlemine, infovahetus, aruandmine toimub </a:t>
            </a:r>
            <a:r>
              <a:rPr lang="et-EE" dirty="0" err="1"/>
              <a:t>kultruuriministeeriumi</a:t>
            </a:r>
            <a:r>
              <a:rPr lang="et-EE" dirty="0"/>
              <a:t> taotluskeskkonnas – </a:t>
            </a:r>
            <a:br>
              <a:rPr lang="et-EE" dirty="0"/>
            </a:br>
            <a:r>
              <a:rPr lang="et-EE" dirty="0"/>
              <a:t>toetuste menetlemise infosüsteemis </a:t>
            </a:r>
            <a:r>
              <a:rPr lang="et-EE" b="1" dirty="0"/>
              <a:t>TMS</a:t>
            </a:r>
            <a:br>
              <a:rPr lang="et-EE" b="1" dirty="0"/>
            </a:br>
            <a:r>
              <a:rPr lang="et-EE" dirty="0">
                <a:hlinkClick r:id="rId4"/>
              </a:rPr>
              <a:t>toetused.kul.ee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0ACC9-4406-45D6-AFC4-E1DC9A64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Nõuded taotlejale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t-EE" b="1" dirty="0"/>
              <a:t>Taotlejaks võib olla Eestis registreeritud juriidiline isik, riigiasutus või kohaliku omavalitsuse üksus.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Taotleda saavad ainult </a:t>
            </a:r>
            <a:r>
              <a:rPr lang="et-EE" u="sng" dirty="0"/>
              <a:t>allkirjaõiguslikud isikud </a:t>
            </a:r>
          </a:p>
          <a:p>
            <a:pPr marL="0" indent="0">
              <a:buNone/>
            </a:pPr>
            <a:r>
              <a:rPr lang="et-EE" dirty="0"/>
              <a:t>VÕI nende poolt </a:t>
            </a:r>
            <a:r>
              <a:rPr lang="et-EE" u="sng" dirty="0"/>
              <a:t>volitatud isikud</a:t>
            </a:r>
            <a:r>
              <a:rPr lang="et-EE" dirty="0"/>
              <a:t>.</a:t>
            </a:r>
          </a:p>
          <a:p>
            <a:pPr marL="0" indent="0">
              <a:buNone/>
            </a:pPr>
            <a:r>
              <a:rPr lang="et-EE" dirty="0"/>
              <a:t>Volitamine käib </a:t>
            </a:r>
            <a:r>
              <a:rPr lang="et-EE" b="1" dirty="0"/>
              <a:t>TMS</a:t>
            </a:r>
            <a:r>
              <a:rPr lang="et-EE" dirty="0"/>
              <a:t> keskkonnas.</a:t>
            </a:r>
            <a:endParaRPr lang="en-US" dirty="0"/>
          </a:p>
          <a:p>
            <a:pPr marL="0" indent="0">
              <a:buNone/>
            </a:pPr>
            <a:br>
              <a:rPr lang="et-EE" dirty="0"/>
            </a:br>
            <a:r>
              <a:rPr lang="et-EE" dirty="0"/>
              <a:t>Kes on teile lähima organisatsiooni, kes saab toetust küsida allkirjaõiguslik isik, saate kontrollida Äriregistri teabesüsteemist: </a:t>
            </a:r>
            <a:r>
              <a:rPr lang="et-EE" u="sng" dirty="0">
                <a:solidFill>
                  <a:schemeClr val="tx2"/>
                </a:solidFill>
                <a:hlinkClick r:id="rId2"/>
              </a:rPr>
              <a:t>https://ariregister.rik.ee/</a:t>
            </a:r>
            <a:endParaRPr lang="et-EE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t-EE" u="sng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B99E1-B829-4551-B004-98DACDBE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t-EE" dirty="0"/>
              <a:t>1. sammud TMS-s</a:t>
            </a:r>
            <a:br>
              <a:rPr lang="et-EE" dirty="0"/>
            </a:br>
            <a:r>
              <a:rPr lang="et-EE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2000" dirty="0"/>
              <a:t>Kui Sul on õigus oma kollektiivi ise esindada ehk oled oma kollektiivi allkirjaõiguslik isik:</a:t>
            </a:r>
            <a:br>
              <a:rPr lang="et-EE" sz="2000" dirty="0"/>
            </a:br>
            <a:r>
              <a:rPr lang="et-EE" sz="2000" dirty="0"/>
              <a:t>1) logi sisse </a:t>
            </a:r>
            <a:r>
              <a:rPr lang="et-EE" sz="2000" dirty="0">
                <a:hlinkClick r:id="rId2"/>
              </a:rPr>
              <a:t>toetused.kul.ee</a:t>
            </a:r>
            <a:endParaRPr lang="et-EE" sz="2000" dirty="0"/>
          </a:p>
          <a:p>
            <a:pPr marL="0" indent="0">
              <a:buNone/>
            </a:pPr>
            <a:r>
              <a:rPr lang="et-EE" sz="2000" dirty="0"/>
              <a:t>2) vali menüüst → esindusõigused → lisa ettevõte → täida puuduvad andmed</a:t>
            </a:r>
            <a:br>
              <a:rPr lang="et-EE" sz="2000" dirty="0"/>
            </a:br>
            <a:r>
              <a:rPr lang="et-EE" sz="2000" dirty="0"/>
              <a:t>3) nupp „eraisik“ vaheta taotleva juriidilise isiku vastu</a:t>
            </a:r>
            <a:br>
              <a:rPr lang="et-EE" sz="2000" dirty="0"/>
            </a:br>
            <a:r>
              <a:rPr lang="et-EE" sz="2000" dirty="0"/>
              <a:t>4) vali → uus taotlus → vali avanevast menüüst taotlusvoor → Laulu- ja tantsupeo protsessis osalevate kollektiivide riiklik tegevustoetus → koosta taotlus</a:t>
            </a:r>
          </a:p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r>
              <a:rPr lang="fi-FI" sz="2000" dirty="0" err="1"/>
              <a:t>Kui</a:t>
            </a:r>
            <a:r>
              <a:rPr lang="fi-FI" sz="2000" dirty="0"/>
              <a:t> </a:t>
            </a:r>
            <a:r>
              <a:rPr lang="et-EE" sz="2000" dirty="0"/>
              <a:t>Sa oled kollektiivi juriidilise isiku esindaja, aga ei soovi taotlust ise esitada</a:t>
            </a:r>
            <a:r>
              <a:rPr lang="fi-FI" sz="2000" dirty="0"/>
              <a:t>:</a:t>
            </a:r>
            <a:br>
              <a:rPr lang="et-EE" sz="2000" dirty="0"/>
            </a:br>
            <a:r>
              <a:rPr lang="et-EE" sz="2000" dirty="0"/>
              <a:t>1) logi sisse </a:t>
            </a:r>
            <a:r>
              <a:rPr lang="et-EE" sz="2000" dirty="0">
                <a:hlinkClick r:id="rId2"/>
              </a:rPr>
              <a:t>toetused.kul.ee</a:t>
            </a:r>
            <a:endParaRPr lang="et-EE" sz="2000" dirty="0"/>
          </a:p>
          <a:p>
            <a:pPr marL="0" indent="0">
              <a:buNone/>
            </a:pPr>
            <a:r>
              <a:rPr lang="et-EE" sz="2000" dirty="0"/>
              <a:t>2) vali menüüst → esindusõigused → lisa ettevõte → täida puuduvad andmed</a:t>
            </a:r>
            <a:br>
              <a:rPr lang="et-EE" sz="2000" dirty="0"/>
            </a:br>
            <a:r>
              <a:rPr lang="et-EE" sz="2000" dirty="0"/>
              <a:t>3) vali uuesti menüüst → esindusõigused → ava juriidiline isik → seo isik → vali roll „taotleja“→ anna vajalikud volitused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0C04D-0331-4709-8C53-851AD377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Nõuded taotlejale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b="1" dirty="0"/>
              <a:t>T</a:t>
            </a:r>
            <a:r>
              <a:rPr lang="fi-FI" b="1" dirty="0" err="1"/>
              <a:t>ema</a:t>
            </a:r>
            <a:r>
              <a:rPr lang="fi-FI" b="1" dirty="0"/>
              <a:t> kollektiivi </a:t>
            </a:r>
            <a:r>
              <a:rPr lang="fi-FI" b="1" dirty="0" err="1"/>
              <a:t>juhendaja</a:t>
            </a:r>
            <a:r>
              <a:rPr lang="fi-FI" b="1" dirty="0"/>
              <a:t> on </a:t>
            </a:r>
            <a:r>
              <a:rPr lang="fi-FI" b="1" dirty="0" err="1"/>
              <a:t>erialase</a:t>
            </a:r>
            <a:r>
              <a:rPr lang="fi-FI" b="1" dirty="0"/>
              <a:t> </a:t>
            </a:r>
            <a:r>
              <a:rPr lang="fi-FI" b="1" dirty="0" err="1"/>
              <a:t>ettevalmistusega</a:t>
            </a:r>
            <a:r>
              <a:rPr lang="fi-FI" b="1" dirty="0"/>
              <a:t> </a:t>
            </a:r>
            <a:r>
              <a:rPr lang="fi-FI" b="1" dirty="0" err="1"/>
              <a:t>või</a:t>
            </a:r>
            <a:r>
              <a:rPr lang="fi-FI" b="1" dirty="0"/>
              <a:t> </a:t>
            </a:r>
            <a:r>
              <a:rPr lang="fi-FI" b="1" dirty="0" err="1"/>
              <a:t>seda</a:t>
            </a:r>
            <a:r>
              <a:rPr lang="fi-FI" b="1" dirty="0"/>
              <a:t> </a:t>
            </a:r>
            <a:r>
              <a:rPr lang="fi-FI" b="1" dirty="0" err="1"/>
              <a:t>omandamas</a:t>
            </a:r>
            <a:r>
              <a:rPr lang="et-EE" b="1" dirty="0"/>
              <a:t>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Erialase ettevalmistuse tõendamiseks sobib </a:t>
            </a:r>
            <a:r>
              <a:rPr lang="et-EE" u="sng" dirty="0"/>
              <a:t>üks</a:t>
            </a:r>
            <a:r>
              <a:rPr lang="et-EE" dirty="0"/>
              <a:t> nimetatud dokumentidest:</a:t>
            </a:r>
          </a:p>
          <a:p>
            <a:pPr marL="0" indent="0">
              <a:buNone/>
            </a:pPr>
            <a:r>
              <a:rPr lang="et-EE" dirty="0"/>
              <a:t>vastava eriala (kõrg)kooli diplom</a:t>
            </a:r>
          </a:p>
          <a:p>
            <a:pPr marL="0" indent="0">
              <a:buNone/>
            </a:pPr>
            <a:r>
              <a:rPr lang="et-EE" dirty="0"/>
              <a:t>kutsetunnistus/pädevustunnistus </a:t>
            </a:r>
          </a:p>
          <a:p>
            <a:pPr marL="0" indent="0">
              <a:buNone/>
            </a:pPr>
            <a:r>
              <a:rPr lang="et-EE" dirty="0"/>
              <a:t>tõend erialasel täiendkoolitusel osalemise kohta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NB! Ei piisa märkest, lingist, lisada tuleb taotlusele dokument või väljaprint.</a:t>
            </a:r>
            <a:br>
              <a:rPr lang="et-EE" dirty="0">
                <a:highlight>
                  <a:srgbClr val="FFFF00"/>
                </a:highlight>
              </a:rPr>
            </a:br>
            <a:endParaRPr lang="et-EE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t-EE" dirty="0"/>
              <a:t>Soovituslikult lisage palun kollektiivi kõigi juhendajate haridust tõendav dokument. Miinimumnõue on, et lisatud oleks dokument ühe juhi kohta.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8C361-3267-4021-B09F-497C707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Nõuded taotlejale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b="1" dirty="0"/>
              <a:t>Koori-, orkestri-, rahvatantsu- ja rahvamuusikakollektiiv on osalenud </a:t>
            </a:r>
            <a:r>
              <a:rPr lang="et-EE" b="1" u="sng" dirty="0"/>
              <a:t>taotlusvoorule eelnenud viimasel </a:t>
            </a:r>
            <a:r>
              <a:rPr lang="et-EE" b="1" dirty="0" err="1"/>
              <a:t>üldlaulu</a:t>
            </a:r>
            <a:r>
              <a:rPr lang="et-EE" b="1" dirty="0"/>
              <a:t>- ja tantsupeol ja/või eelproovides või noorte laulu- ja tantsupeol ja/või eelproovides või rahvamuusikapeol ja/või eelproovides ning on täitnud kõik peo ettevalmistusprotsessiga seotud nõuded </a:t>
            </a:r>
            <a:r>
              <a:rPr lang="et-EE" b="1" dirty="0">
                <a:solidFill>
                  <a:schemeClr val="bg1">
                    <a:lumMod val="75000"/>
                  </a:schemeClr>
                </a:solidFill>
              </a:rPr>
              <a:t>või registreerunud järgmisele </a:t>
            </a:r>
            <a:r>
              <a:rPr lang="et-EE" b="1" dirty="0" err="1">
                <a:solidFill>
                  <a:schemeClr val="bg1">
                    <a:lumMod val="75000"/>
                  </a:schemeClr>
                </a:solidFill>
              </a:rPr>
              <a:t>üldlaulu</a:t>
            </a:r>
            <a:r>
              <a:rPr lang="et-EE" b="1" dirty="0">
                <a:solidFill>
                  <a:schemeClr val="bg1">
                    <a:lumMod val="75000"/>
                  </a:schemeClr>
                </a:solidFill>
              </a:rPr>
              <a:t>- ja tantsupeole või noorte laulu- ja tantsupeole või rahvamuusikapeole, osaleb eelproovides ja täidab peo ettevalmistusprotsessiga seotud nõuded. Võimlemiskollektiiv on registreerunud taotlusvoorule järgnevale tantsupeole, osaleb eelproovides ja täidab peo ettevalmistusprotsessiga seotud nõuded.</a:t>
            </a:r>
          </a:p>
          <a:p>
            <a:pPr marL="0" indent="0">
              <a:buNone/>
            </a:pPr>
            <a:endParaRPr lang="et-EE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t-EE" dirty="0"/>
              <a:t>Ehk vähim nõue on, et kollektiiv on osalenud eelmisel noorte- või </a:t>
            </a:r>
            <a:r>
              <a:rPr lang="et-EE" dirty="0" err="1"/>
              <a:t>üldpeol</a:t>
            </a:r>
            <a:r>
              <a:rPr lang="et-EE" dirty="0"/>
              <a:t> tema liigile ettenähtud eelproovis või eelproovides.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936ED-8A04-4D42-B443-541FA61D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Nõuded taotlejale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b="1" dirty="0">
                <a:solidFill>
                  <a:schemeClr val="bg1">
                    <a:lumMod val="85000"/>
                  </a:schemeClr>
                </a:solidFill>
              </a:rPr>
              <a:t>Koori-, orkestri-, rahvatantsu- ja rahvamuusikakollektiiv on osalenud taotlusvoorule eelnenud viimasel üldlaulu- ja tantsupeol ja/või eelproovides või noorte laulu- ja tantsupeol ja/või eelproovides või rahvamuusikapeol ja/või eelproovides ning on täitnud kõik peo ettevalmistusprotsessiga seotud nõuded </a:t>
            </a:r>
            <a:r>
              <a:rPr lang="et-EE" b="1" u="sng" dirty="0"/>
              <a:t>või </a:t>
            </a:r>
            <a:r>
              <a:rPr lang="et-EE" b="1" dirty="0"/>
              <a:t>registreerunud järgmisele üldlaulu- ja tantsupeole või noorte laulu- ja tantsupeole või rahvamuusikapeole, osaleb eelproovides ja täidab peo ettevalmistusprotsessiga seotud nõuded</a:t>
            </a:r>
            <a:r>
              <a:rPr lang="et-EE" b="1" dirty="0">
                <a:solidFill>
                  <a:schemeClr val="bg1">
                    <a:lumMod val="85000"/>
                  </a:schemeClr>
                </a:solidFill>
              </a:rPr>
              <a:t>. Võimlemiskollektiiv on registreerunud taotlusvoorule järgnevale tantsupeole, osaleb eelproovides ja täidab peo ettevalmistusprotsessiga seotud nõuded.</a:t>
            </a:r>
          </a:p>
          <a:p>
            <a:pPr marL="0" indent="0">
              <a:buNone/>
            </a:pPr>
            <a:br>
              <a:rPr lang="et-EE" sz="3600" dirty="0"/>
            </a:br>
            <a:r>
              <a:rPr lang="et-EE" sz="3600" dirty="0"/>
              <a:t>Ehk toetust saavad taotleda ka „peo tulemise tuules“ sündinud uued kollektiivid.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5283C-13C2-47C1-9A4B-22DABB89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5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/>
          <a:p>
            <a:r>
              <a:rPr lang="et-EE" dirty="0"/>
              <a:t>Nõuded taotlejale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800" b="1" dirty="0">
                <a:solidFill>
                  <a:schemeClr val="bg1">
                    <a:lumMod val="85000"/>
                  </a:schemeClr>
                </a:solidFill>
              </a:rPr>
              <a:t>Koori-, orkestri-, rahvatantsu- ja rahvamuusikakollektiiv on osalenud taotlusvoorule eelnenud viimasel üldlaulu- ja tantsupeol ja/või eelproovides või noorte laulu- ja tantsupeol ja/või eelproovides või rahvamuusikapeol ja/või eelproovides ning on täitnud kõik peo ettevalmistusprotsessiga seotud nõuded või</a:t>
            </a:r>
            <a:r>
              <a:rPr lang="et-EE" sz="1800" b="1" u="sng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t-EE" sz="1800" b="1" dirty="0">
                <a:solidFill>
                  <a:schemeClr val="bg1">
                    <a:lumMod val="85000"/>
                  </a:schemeClr>
                </a:solidFill>
              </a:rPr>
              <a:t>registreerunud järgmisele üldlaulu- ja tantsupeole või noorte laulu- ja tantsupeole või rahvamuusikapeole, osaleb eelproovides ja täidab peo ettevalmistusprotsessiga seotud nõuded. </a:t>
            </a:r>
            <a:r>
              <a:rPr lang="et-EE" sz="1800" b="1" dirty="0"/>
              <a:t>Võimlemiskollektiiv on registreerunud taotlusvoorule järgnevale tantsupeole, osaleb eelproovides ja täidab peo ettevalmistusprotsessiga seotud nõuded. </a:t>
            </a:r>
            <a:br>
              <a:rPr lang="et-EE" sz="1800" b="1" dirty="0"/>
            </a:br>
            <a:endParaRPr lang="et-EE" sz="1800" dirty="0"/>
          </a:p>
          <a:p>
            <a:pPr marL="0" indent="0">
              <a:buNone/>
            </a:pPr>
            <a:r>
              <a:rPr lang="et-EE" sz="1800" dirty="0"/>
              <a:t>Taotlusvoor avatakse võimlemiskollektiividele üks kord konkreetse peo ettevalmistusprotsessi jooksul. Toetust saavad taotleda konkreetsele peole registreerunud võimlemiskollektiivid.</a:t>
            </a:r>
          </a:p>
          <a:p>
            <a:pPr marL="0" indent="0">
              <a:buNone/>
            </a:pPr>
            <a:r>
              <a:rPr lang="et-EE" sz="1800" dirty="0"/>
              <a:t>Neile on abikõlbulikud vaid konkreetse peoga seotud kulud (vt slaid 18).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FFEF2-9172-41CF-BCC8-4551E6C5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1907</Words>
  <Application>Microsoft Office PowerPoint</Application>
  <PresentationFormat>On-screen Show (4:3)</PresentationFormat>
  <Paragraphs>202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   Laulu- ja tantsupeoliikumises osalevate kollektiivide toetus </vt:lpstr>
      <vt:lpstr>Alus</vt:lpstr>
      <vt:lpstr>Taotlemise keskkond</vt:lpstr>
      <vt:lpstr>Nõuded taotlejale</vt:lpstr>
      <vt:lpstr>1. sammud TMS-s  </vt:lpstr>
      <vt:lpstr>Nõuded taotlejale</vt:lpstr>
      <vt:lpstr>Nõuded taotlejale</vt:lpstr>
      <vt:lpstr>Nõuded taotlejale</vt:lpstr>
      <vt:lpstr>Nõuded taotlejale</vt:lpstr>
      <vt:lpstr>Nõuded taotlejale</vt:lpstr>
      <vt:lpstr>Taotlus peab muuhulgas sisaldama järgmisi andmeid ja dokumente: </vt:lpstr>
      <vt:lpstr>PowerPoint Presentation</vt:lpstr>
      <vt:lpstr>Taotlus peab muuhulgas sisaldama järgmisi andmeid ja dokumente: </vt:lpstr>
      <vt:lpstr>Nõuded taotlejale</vt:lpstr>
      <vt:lpstr>Kulude abikõlblikkus </vt:lpstr>
      <vt:lpstr>Abikõlblik kulu on </vt:lpstr>
      <vt:lpstr>Abikõlblik kulu on </vt:lpstr>
      <vt:lpstr>Abikõlblik kulu on </vt:lpstr>
      <vt:lpstr>Abikõlblik kulu on </vt:lpstr>
      <vt:lpstr>Mitteabikõlblik kulu on</vt:lpstr>
      <vt:lpstr>Mitteabikõlblik kulu on</vt:lpstr>
      <vt:lpstr>Aruanne peab sisaldama </vt:lpstr>
      <vt:lpstr>Kuupäevad</vt:lpstr>
      <vt:lpstr>Täiendav info ja abi</vt:lpstr>
      <vt:lpstr>Toetusprogrammi info laulupidu.ee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Kerstin</dc:creator>
  <cp:lastModifiedBy>Ave Sopp</cp:lastModifiedBy>
  <cp:revision>22</cp:revision>
  <dcterms:created xsi:type="dcterms:W3CDTF">2013-10-17T14:12:45Z</dcterms:created>
  <dcterms:modified xsi:type="dcterms:W3CDTF">2022-05-27T08:42:16Z</dcterms:modified>
</cp:coreProperties>
</file>